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  <p:embeddedFont>
      <p:font typeface="Actor"/>
      <p:regular r:id="rId44"/>
    </p:embeddedFont>
    <p:embeddedFont>
      <p:font typeface="Fira Sans"/>
      <p:regular r:id="rId45"/>
      <p:bold r:id="rId46"/>
      <p:italic r:id="rId47"/>
      <p:boldItalic r:id="rId48"/>
    </p:embeddedFont>
    <p:embeddedFont>
      <p:font typeface="Itim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44" Type="http://schemas.openxmlformats.org/officeDocument/2006/relationships/font" Target="fonts/Actor-regular.fntdata"/><Relationship Id="rId43" Type="http://schemas.openxmlformats.org/officeDocument/2006/relationships/font" Target="fonts/Lato-boldItalic.fntdata"/><Relationship Id="rId46" Type="http://schemas.openxmlformats.org/officeDocument/2006/relationships/font" Target="fonts/FiraSans-bold.fntdata"/><Relationship Id="rId45" Type="http://schemas.openxmlformats.org/officeDocument/2006/relationships/font" Target="fonts/Fira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-boldItalic.fntdata"/><Relationship Id="rId47" Type="http://schemas.openxmlformats.org/officeDocument/2006/relationships/font" Target="fonts/FiraSans-italic.fntdata"/><Relationship Id="rId49" Type="http://schemas.openxmlformats.org/officeDocument/2006/relationships/font" Target="fonts/Iti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1a1cf07e480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1a1cf07e480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1a4eeaa526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1a4eeaa526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1a4eeaa5261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1a4eeaa5261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1a4eeaa5261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1a4eeaa5261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1a4eeaa5261_1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1a4eeaa5261_1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a4eeaa5261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a4eeaa5261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1a4eeaa5261_1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1a4eeaa5261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1a035832d26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1a035832d2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ga1242414e1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" name="Google Shape;1299;ga1242414e1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a1cf07e480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a1cf07e480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8b385fd27f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8b385fd27f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Intro-Jenny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Blueprint-Jenny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result &amp; Conclusion: Zhou, Jenny, Soso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Validity: Canny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1a1cf07e480_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1a1cf07e480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1a6469b9c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1a6469b9c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1a6469b9c5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1a6469b9c5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1a6469b9c5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1a6469b9c5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g1a035832d2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" name="Google Shape;1482;g1a035832d2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a1242414e1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a1242414e1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1a8e1e7647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1a8e1e7647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a8e1e7647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a8e1e7647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1a8e1e7647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1a8e1e7647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1a8e1e7647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1a8e1e7647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8b385fd27f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8b385fd27f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a1242414e1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a1242414e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a1242414e1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a1242414e1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a035832d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1a035832d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1779f798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1779f798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1a8e1e764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1a8e1e764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1a8e1e7647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1a8e1e7647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1a8e1e7647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1a8e1e7647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>
            <p:ph idx="2" type="pic"/>
          </p:nvPr>
        </p:nvSpPr>
        <p:spPr>
          <a:xfrm>
            <a:off x="5356150" y="150"/>
            <a:ext cx="3787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13100" y="1079092"/>
            <a:ext cx="4982700" cy="264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100" y="3683700"/>
            <a:ext cx="4982700" cy="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3460625" y="3600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21650" y="47319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rot="-2417472">
            <a:off x="4291075" y="4427863"/>
            <a:ext cx="307888" cy="351140"/>
            <a:chOff x="3680075" y="4212600"/>
            <a:chExt cx="307875" cy="351125"/>
          </a:xfrm>
        </p:grpSpPr>
        <p:sp>
          <p:nvSpPr>
            <p:cNvPr id="15" name="Google Shape;15;p2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735229">
            <a:off x="872473" y="4427897"/>
            <a:ext cx="186977" cy="351053"/>
            <a:chOff x="4730050" y="4212675"/>
            <a:chExt cx="186975" cy="351050"/>
          </a:xfrm>
        </p:grpSpPr>
        <p:sp>
          <p:nvSpPr>
            <p:cNvPr id="24" name="Google Shape;24;p2"/>
            <p:cNvSpPr/>
            <p:nvPr/>
          </p:nvSpPr>
          <p:spPr>
            <a:xfrm>
              <a:off x="4730050" y="4387650"/>
              <a:ext cx="186975" cy="176075"/>
            </a:xfrm>
            <a:custGeom>
              <a:rect b="b" l="l" r="r" t="t"/>
              <a:pathLst>
                <a:path extrusionOk="0" h="7043" w="7479">
                  <a:moveTo>
                    <a:pt x="441" y="1"/>
                  </a:moveTo>
                  <a:cubicBezTo>
                    <a:pt x="195" y="1"/>
                    <a:pt x="0" y="231"/>
                    <a:pt x="51" y="473"/>
                  </a:cubicBezTo>
                  <a:lnTo>
                    <a:pt x="488" y="3106"/>
                  </a:lnTo>
                  <a:cubicBezTo>
                    <a:pt x="519" y="3301"/>
                    <a:pt x="683" y="3449"/>
                    <a:pt x="878" y="3449"/>
                  </a:cubicBezTo>
                  <a:lnTo>
                    <a:pt x="1397" y="3449"/>
                  </a:lnTo>
                  <a:lnTo>
                    <a:pt x="1884" y="6699"/>
                  </a:lnTo>
                  <a:cubicBezTo>
                    <a:pt x="1904" y="6894"/>
                    <a:pt x="2080" y="7042"/>
                    <a:pt x="2294" y="7042"/>
                  </a:cubicBezTo>
                  <a:lnTo>
                    <a:pt x="5185" y="7042"/>
                  </a:lnTo>
                  <a:cubicBezTo>
                    <a:pt x="5395" y="7042"/>
                    <a:pt x="5575" y="6894"/>
                    <a:pt x="5591" y="6699"/>
                  </a:cubicBezTo>
                  <a:lnTo>
                    <a:pt x="6078" y="3449"/>
                  </a:lnTo>
                  <a:lnTo>
                    <a:pt x="6585" y="3449"/>
                  </a:lnTo>
                  <a:cubicBezTo>
                    <a:pt x="6796" y="3449"/>
                    <a:pt x="6956" y="3301"/>
                    <a:pt x="6991" y="3106"/>
                  </a:cubicBezTo>
                  <a:lnTo>
                    <a:pt x="7428" y="473"/>
                  </a:lnTo>
                  <a:cubicBezTo>
                    <a:pt x="7479" y="231"/>
                    <a:pt x="7284" y="1"/>
                    <a:pt x="7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736575" y="4212675"/>
              <a:ext cx="173925" cy="154325"/>
            </a:xfrm>
            <a:custGeom>
              <a:rect b="b" l="l" r="r" t="t"/>
              <a:pathLst>
                <a:path extrusionOk="0" h="6173" w="6957">
                  <a:moveTo>
                    <a:pt x="3481" y="1"/>
                  </a:moveTo>
                  <a:cubicBezTo>
                    <a:pt x="3447" y="1"/>
                    <a:pt x="3413" y="5"/>
                    <a:pt x="3379" y="13"/>
                  </a:cubicBezTo>
                  <a:cubicBezTo>
                    <a:pt x="2357" y="270"/>
                    <a:pt x="648" y="1717"/>
                    <a:pt x="648" y="2857"/>
                  </a:cubicBezTo>
                  <a:cubicBezTo>
                    <a:pt x="648" y="3083"/>
                    <a:pt x="699" y="3313"/>
                    <a:pt x="781" y="3524"/>
                  </a:cubicBezTo>
                  <a:cubicBezTo>
                    <a:pt x="278" y="3879"/>
                    <a:pt x="1" y="4417"/>
                    <a:pt x="1" y="5049"/>
                  </a:cubicBezTo>
                  <a:cubicBezTo>
                    <a:pt x="1" y="5490"/>
                    <a:pt x="98" y="5864"/>
                    <a:pt x="278" y="6173"/>
                  </a:cubicBezTo>
                  <a:lnTo>
                    <a:pt x="6679" y="6173"/>
                  </a:lnTo>
                  <a:cubicBezTo>
                    <a:pt x="6859" y="5864"/>
                    <a:pt x="6956" y="5490"/>
                    <a:pt x="6956" y="5049"/>
                  </a:cubicBezTo>
                  <a:cubicBezTo>
                    <a:pt x="6956" y="4515"/>
                    <a:pt x="6679" y="3996"/>
                    <a:pt x="6160" y="3606"/>
                  </a:cubicBezTo>
                  <a:cubicBezTo>
                    <a:pt x="5591" y="3149"/>
                    <a:pt x="4811" y="2857"/>
                    <a:pt x="4062" y="2759"/>
                  </a:cubicBezTo>
                  <a:cubicBezTo>
                    <a:pt x="3835" y="2728"/>
                    <a:pt x="3656" y="2533"/>
                    <a:pt x="3672" y="2318"/>
                  </a:cubicBezTo>
                  <a:cubicBezTo>
                    <a:pt x="3690" y="2101"/>
                    <a:pt x="3871" y="1927"/>
                    <a:pt x="4085" y="1927"/>
                  </a:cubicBezTo>
                  <a:cubicBezTo>
                    <a:pt x="4094" y="1927"/>
                    <a:pt x="4103" y="1928"/>
                    <a:pt x="4112" y="1928"/>
                  </a:cubicBezTo>
                  <a:cubicBezTo>
                    <a:pt x="4924" y="1979"/>
                    <a:pt x="5755" y="2353"/>
                    <a:pt x="6289" y="2728"/>
                  </a:cubicBezTo>
                  <a:cubicBezTo>
                    <a:pt x="6274" y="2385"/>
                    <a:pt x="6110" y="2076"/>
                    <a:pt x="5837" y="1815"/>
                  </a:cubicBezTo>
                  <a:cubicBezTo>
                    <a:pt x="5201" y="1245"/>
                    <a:pt x="4128" y="1070"/>
                    <a:pt x="3867" y="290"/>
                  </a:cubicBezTo>
                  <a:cubicBezTo>
                    <a:pt x="3814" y="109"/>
                    <a:pt x="3657" y="1"/>
                    <a:pt x="3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"/>
          <p:cNvSpPr txBox="1"/>
          <p:nvPr>
            <p:ph hasCustomPrompt="1" type="title"/>
          </p:nvPr>
        </p:nvSpPr>
        <p:spPr>
          <a:xfrm>
            <a:off x="1544325" y="900050"/>
            <a:ext cx="6055200" cy="146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p11"/>
          <p:cNvSpPr txBox="1"/>
          <p:nvPr>
            <p:ph idx="1" type="body"/>
          </p:nvPr>
        </p:nvSpPr>
        <p:spPr>
          <a:xfrm>
            <a:off x="1544384" y="2131000"/>
            <a:ext cx="60552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1" name="Google Shape;171;p11"/>
          <p:cNvSpPr/>
          <p:nvPr>
            <p:ph idx="2" type="pic"/>
          </p:nvPr>
        </p:nvSpPr>
        <p:spPr>
          <a:xfrm flipH="1">
            <a:off x="1" y="1907375"/>
            <a:ext cx="9144000" cy="32340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11"/>
          <p:cNvSpPr/>
          <p:nvPr/>
        </p:nvSpPr>
        <p:spPr>
          <a:xfrm flipH="1">
            <a:off x="533150" y="758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1"/>
          <p:cNvSpPr/>
          <p:nvPr/>
        </p:nvSpPr>
        <p:spPr>
          <a:xfrm flipH="1">
            <a:off x="8580638" y="3150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1"/>
          <p:cNvSpPr/>
          <p:nvPr/>
        </p:nvSpPr>
        <p:spPr>
          <a:xfrm flipH="1">
            <a:off x="363600" y="1799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11"/>
          <p:cNvGrpSpPr/>
          <p:nvPr/>
        </p:nvGrpSpPr>
        <p:grpSpPr>
          <a:xfrm rot="-801734">
            <a:off x="8204627" y="495100"/>
            <a:ext cx="270667" cy="351115"/>
            <a:chOff x="4688200" y="3543250"/>
            <a:chExt cx="270675" cy="351125"/>
          </a:xfrm>
        </p:grpSpPr>
        <p:sp>
          <p:nvSpPr>
            <p:cNvPr id="176" name="Google Shape;176;p11"/>
            <p:cNvSpPr/>
            <p:nvPr/>
          </p:nvSpPr>
          <p:spPr>
            <a:xfrm>
              <a:off x="4688200" y="3588400"/>
              <a:ext cx="270675" cy="49575"/>
            </a:xfrm>
            <a:custGeom>
              <a:rect b="b" l="l" r="r" t="t"/>
              <a:pathLst>
                <a:path extrusionOk="0" h="1983" w="10827">
                  <a:moveTo>
                    <a:pt x="1105" y="1"/>
                  </a:moveTo>
                  <a:cubicBezTo>
                    <a:pt x="488" y="1"/>
                    <a:pt x="1" y="488"/>
                    <a:pt x="1" y="1105"/>
                  </a:cubicBezTo>
                  <a:lnTo>
                    <a:pt x="1" y="1577"/>
                  </a:lnTo>
                  <a:cubicBezTo>
                    <a:pt x="1" y="1803"/>
                    <a:pt x="180" y="1983"/>
                    <a:pt x="406" y="1983"/>
                  </a:cubicBezTo>
                  <a:lnTo>
                    <a:pt x="10421" y="1983"/>
                  </a:lnTo>
                  <a:cubicBezTo>
                    <a:pt x="10647" y="1983"/>
                    <a:pt x="10826" y="1803"/>
                    <a:pt x="10826" y="1577"/>
                  </a:cubicBezTo>
                  <a:lnTo>
                    <a:pt x="10826" y="1105"/>
                  </a:lnTo>
                  <a:cubicBezTo>
                    <a:pt x="10826" y="488"/>
                    <a:pt x="10339" y="1"/>
                    <a:pt x="97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4814600" y="3765125"/>
              <a:ext cx="41400" cy="39150"/>
            </a:xfrm>
            <a:custGeom>
              <a:rect b="b" l="l" r="r" t="t"/>
              <a:pathLst>
                <a:path extrusionOk="0" h="1566" w="1656">
                  <a:moveTo>
                    <a:pt x="1397" y="1"/>
                  </a:moveTo>
                  <a:cubicBezTo>
                    <a:pt x="1105" y="1"/>
                    <a:pt x="863" y="164"/>
                    <a:pt x="796" y="422"/>
                  </a:cubicBezTo>
                  <a:lnTo>
                    <a:pt x="714" y="683"/>
                  </a:lnTo>
                  <a:cubicBezTo>
                    <a:pt x="601" y="1073"/>
                    <a:pt x="340" y="1366"/>
                    <a:pt x="0" y="1545"/>
                  </a:cubicBezTo>
                  <a:cubicBezTo>
                    <a:pt x="71" y="1559"/>
                    <a:pt x="141" y="1566"/>
                    <a:pt x="211" y="1566"/>
                  </a:cubicBezTo>
                  <a:cubicBezTo>
                    <a:pt x="974" y="1566"/>
                    <a:pt x="1655" y="778"/>
                    <a:pt x="1448" y="16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4791100" y="3747850"/>
              <a:ext cx="41375" cy="38875"/>
            </a:xfrm>
            <a:custGeom>
              <a:rect b="b" l="l" r="r" t="t"/>
              <a:pathLst>
                <a:path extrusionOk="0" h="1555" w="1655">
                  <a:moveTo>
                    <a:pt x="1430" y="1"/>
                  </a:moveTo>
                  <a:cubicBezTo>
                    <a:pt x="669" y="1"/>
                    <a:pt x="1" y="797"/>
                    <a:pt x="207" y="1554"/>
                  </a:cubicBezTo>
                  <a:lnTo>
                    <a:pt x="258" y="1554"/>
                  </a:lnTo>
                  <a:cubicBezTo>
                    <a:pt x="271" y="1554"/>
                    <a:pt x="283" y="1555"/>
                    <a:pt x="296" y="1555"/>
                  </a:cubicBezTo>
                  <a:cubicBezTo>
                    <a:pt x="571" y="1555"/>
                    <a:pt x="795" y="1394"/>
                    <a:pt x="859" y="1132"/>
                  </a:cubicBezTo>
                  <a:lnTo>
                    <a:pt x="940" y="887"/>
                  </a:lnTo>
                  <a:cubicBezTo>
                    <a:pt x="1054" y="497"/>
                    <a:pt x="1315" y="188"/>
                    <a:pt x="1654" y="25"/>
                  </a:cubicBezTo>
                  <a:cubicBezTo>
                    <a:pt x="1579" y="9"/>
                    <a:pt x="1504" y="1"/>
                    <a:pt x="1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4717850" y="3709450"/>
              <a:ext cx="211375" cy="133325"/>
            </a:xfrm>
            <a:custGeom>
              <a:rect b="b" l="l" r="r" t="t"/>
              <a:pathLst>
                <a:path extrusionOk="0" h="5333" w="8455">
                  <a:moveTo>
                    <a:pt x="4370" y="716"/>
                  </a:moveTo>
                  <a:cubicBezTo>
                    <a:pt x="5428" y="716"/>
                    <a:pt x="6225" y="1545"/>
                    <a:pt x="6176" y="2602"/>
                  </a:cubicBezTo>
                  <a:cubicBezTo>
                    <a:pt x="6129" y="3675"/>
                    <a:pt x="5236" y="4553"/>
                    <a:pt x="4179" y="4619"/>
                  </a:cubicBezTo>
                  <a:cubicBezTo>
                    <a:pt x="4149" y="4620"/>
                    <a:pt x="4120" y="4621"/>
                    <a:pt x="4092" y="4621"/>
                  </a:cubicBezTo>
                  <a:cubicBezTo>
                    <a:pt x="3031" y="4621"/>
                    <a:pt x="2229" y="3790"/>
                    <a:pt x="2275" y="2715"/>
                  </a:cubicBezTo>
                  <a:cubicBezTo>
                    <a:pt x="2326" y="1658"/>
                    <a:pt x="3219" y="765"/>
                    <a:pt x="4276" y="718"/>
                  </a:cubicBezTo>
                  <a:cubicBezTo>
                    <a:pt x="4308" y="716"/>
                    <a:pt x="4339" y="716"/>
                    <a:pt x="4370" y="716"/>
                  </a:cubicBezTo>
                  <a:close/>
                  <a:moveTo>
                    <a:pt x="1" y="0"/>
                  </a:moveTo>
                  <a:lnTo>
                    <a:pt x="601" y="5333"/>
                  </a:lnTo>
                  <a:lnTo>
                    <a:pt x="7854" y="5333"/>
                  </a:lnTo>
                  <a:lnTo>
                    <a:pt x="84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4735300" y="3863425"/>
              <a:ext cx="176475" cy="30950"/>
            </a:xfrm>
            <a:custGeom>
              <a:rect b="b" l="l" r="r" t="t"/>
              <a:pathLst>
                <a:path extrusionOk="0" h="1238" w="7059">
                  <a:moveTo>
                    <a:pt x="1" y="1"/>
                  </a:moveTo>
                  <a:lnTo>
                    <a:pt x="98" y="863"/>
                  </a:lnTo>
                  <a:cubicBezTo>
                    <a:pt x="114" y="1074"/>
                    <a:pt x="293" y="1238"/>
                    <a:pt x="504" y="1238"/>
                  </a:cubicBezTo>
                  <a:lnTo>
                    <a:pt x="6551" y="1238"/>
                  </a:lnTo>
                  <a:cubicBezTo>
                    <a:pt x="6765" y="1238"/>
                    <a:pt x="6941" y="1074"/>
                    <a:pt x="6960" y="863"/>
                  </a:cubicBezTo>
                  <a:lnTo>
                    <a:pt x="70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4727600" y="3543250"/>
              <a:ext cx="191875" cy="24400"/>
            </a:xfrm>
            <a:custGeom>
              <a:rect b="b" l="l" r="r" t="t"/>
              <a:pathLst>
                <a:path extrusionOk="0" h="976" w="7675">
                  <a:moveTo>
                    <a:pt x="586" y="1"/>
                  </a:moveTo>
                  <a:cubicBezTo>
                    <a:pt x="406" y="1"/>
                    <a:pt x="246" y="114"/>
                    <a:pt x="196" y="293"/>
                  </a:cubicBezTo>
                  <a:lnTo>
                    <a:pt x="1" y="976"/>
                  </a:lnTo>
                  <a:lnTo>
                    <a:pt x="7674" y="976"/>
                  </a:lnTo>
                  <a:lnTo>
                    <a:pt x="7479" y="293"/>
                  </a:lnTo>
                  <a:cubicBezTo>
                    <a:pt x="7428" y="114"/>
                    <a:pt x="7268" y="1"/>
                    <a:pt x="7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4712200" y="3658625"/>
              <a:ext cx="222675" cy="30175"/>
            </a:xfrm>
            <a:custGeom>
              <a:rect b="b" l="l" r="r" t="t"/>
              <a:pathLst>
                <a:path extrusionOk="0" h="1207" w="8907">
                  <a:moveTo>
                    <a:pt x="0" y="1"/>
                  </a:moveTo>
                  <a:lnTo>
                    <a:pt x="129" y="1206"/>
                  </a:lnTo>
                  <a:lnTo>
                    <a:pt x="8778" y="1206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/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1" type="subTitle"/>
          </p:nvPr>
        </p:nvSpPr>
        <p:spPr>
          <a:xfrm>
            <a:off x="1017888" y="2278465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7" name="Google Shape;187;p13"/>
          <p:cNvSpPr txBox="1"/>
          <p:nvPr>
            <p:ph hasCustomPrompt="1" idx="2" type="title"/>
          </p:nvPr>
        </p:nvSpPr>
        <p:spPr>
          <a:xfrm>
            <a:off x="1717957" y="1399475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/>
          <p:nvPr>
            <p:ph idx="3" type="subTitle"/>
          </p:nvPr>
        </p:nvSpPr>
        <p:spPr>
          <a:xfrm>
            <a:off x="3496455" y="2278474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13"/>
          <p:cNvSpPr txBox="1"/>
          <p:nvPr>
            <p:ph hasCustomPrompt="1" idx="4" type="title"/>
          </p:nvPr>
        </p:nvSpPr>
        <p:spPr>
          <a:xfrm>
            <a:off x="4196586" y="1399425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13"/>
          <p:cNvSpPr txBox="1"/>
          <p:nvPr>
            <p:ph idx="5" type="subTitle"/>
          </p:nvPr>
        </p:nvSpPr>
        <p:spPr>
          <a:xfrm>
            <a:off x="1017888" y="3863574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p13"/>
          <p:cNvSpPr txBox="1"/>
          <p:nvPr>
            <p:ph hasCustomPrompt="1" idx="6" type="title"/>
          </p:nvPr>
        </p:nvSpPr>
        <p:spPr>
          <a:xfrm>
            <a:off x="1717949" y="2984552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13"/>
          <p:cNvSpPr txBox="1"/>
          <p:nvPr>
            <p:ph idx="7" type="subTitle"/>
          </p:nvPr>
        </p:nvSpPr>
        <p:spPr>
          <a:xfrm>
            <a:off x="3496444" y="3863576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13"/>
          <p:cNvSpPr txBox="1"/>
          <p:nvPr>
            <p:ph hasCustomPrompt="1" idx="8" type="title"/>
          </p:nvPr>
        </p:nvSpPr>
        <p:spPr>
          <a:xfrm>
            <a:off x="4196586" y="2984573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/>
          <p:nvPr>
            <p:ph idx="9" type="subTitle"/>
          </p:nvPr>
        </p:nvSpPr>
        <p:spPr>
          <a:xfrm>
            <a:off x="1017900" y="19913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3"/>
          <p:cNvSpPr txBox="1"/>
          <p:nvPr>
            <p:ph idx="13" type="subTitle"/>
          </p:nvPr>
        </p:nvSpPr>
        <p:spPr>
          <a:xfrm>
            <a:off x="3496502" y="19913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3"/>
          <p:cNvSpPr txBox="1"/>
          <p:nvPr>
            <p:ph idx="14" type="subTitle"/>
          </p:nvPr>
        </p:nvSpPr>
        <p:spPr>
          <a:xfrm>
            <a:off x="1018025" y="35764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3"/>
          <p:cNvSpPr txBox="1"/>
          <p:nvPr>
            <p:ph idx="15" type="subTitle"/>
          </p:nvPr>
        </p:nvSpPr>
        <p:spPr>
          <a:xfrm>
            <a:off x="3496627" y="35764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3"/>
          <p:cNvSpPr txBox="1"/>
          <p:nvPr>
            <p:ph idx="16" type="subTitle"/>
          </p:nvPr>
        </p:nvSpPr>
        <p:spPr>
          <a:xfrm>
            <a:off x="5975023" y="2278474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9" name="Google Shape;199;p13"/>
          <p:cNvSpPr txBox="1"/>
          <p:nvPr>
            <p:ph hasCustomPrompt="1" idx="17" type="title"/>
          </p:nvPr>
        </p:nvSpPr>
        <p:spPr>
          <a:xfrm>
            <a:off x="6675048" y="1399425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0" name="Google Shape;200;p13"/>
          <p:cNvSpPr txBox="1"/>
          <p:nvPr>
            <p:ph idx="18" type="subTitle"/>
          </p:nvPr>
        </p:nvSpPr>
        <p:spPr>
          <a:xfrm>
            <a:off x="5975000" y="3863576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1" name="Google Shape;201;p13"/>
          <p:cNvSpPr txBox="1"/>
          <p:nvPr>
            <p:ph hasCustomPrompt="1" idx="19" type="title"/>
          </p:nvPr>
        </p:nvSpPr>
        <p:spPr>
          <a:xfrm>
            <a:off x="6675048" y="2984573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13"/>
          <p:cNvSpPr txBox="1"/>
          <p:nvPr>
            <p:ph idx="20" type="subTitle"/>
          </p:nvPr>
        </p:nvSpPr>
        <p:spPr>
          <a:xfrm>
            <a:off x="5974977" y="19913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3"/>
          <p:cNvSpPr txBox="1"/>
          <p:nvPr>
            <p:ph idx="21" type="subTitle"/>
          </p:nvPr>
        </p:nvSpPr>
        <p:spPr>
          <a:xfrm>
            <a:off x="5975102" y="35764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4" name="Google Shape;204;p13"/>
          <p:cNvGrpSpPr/>
          <p:nvPr/>
        </p:nvGrpSpPr>
        <p:grpSpPr>
          <a:xfrm rot="1458414">
            <a:off x="8437402" y="4499418"/>
            <a:ext cx="351104" cy="207263"/>
            <a:chOff x="2642925" y="4284475"/>
            <a:chExt cx="351125" cy="207275"/>
          </a:xfrm>
        </p:grpSpPr>
        <p:sp>
          <p:nvSpPr>
            <p:cNvPr id="205" name="Google Shape;205;p13"/>
            <p:cNvSpPr/>
            <p:nvPr/>
          </p:nvSpPr>
          <p:spPr>
            <a:xfrm>
              <a:off x="2888425" y="4349900"/>
              <a:ext cx="23525" cy="23150"/>
            </a:xfrm>
            <a:custGeom>
              <a:rect b="b" l="l" r="r" t="t"/>
              <a:pathLst>
                <a:path extrusionOk="0" h="926" w="941">
                  <a:moveTo>
                    <a:pt x="472" y="1"/>
                  </a:moveTo>
                  <a:cubicBezTo>
                    <a:pt x="211" y="1"/>
                    <a:pt x="0" y="212"/>
                    <a:pt x="0" y="457"/>
                  </a:cubicBezTo>
                  <a:cubicBezTo>
                    <a:pt x="0" y="715"/>
                    <a:pt x="211" y="925"/>
                    <a:pt x="472" y="925"/>
                  </a:cubicBezTo>
                  <a:cubicBezTo>
                    <a:pt x="730" y="925"/>
                    <a:pt x="940" y="715"/>
                    <a:pt x="940" y="457"/>
                  </a:cubicBezTo>
                  <a:cubicBezTo>
                    <a:pt x="940" y="212"/>
                    <a:pt x="730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2829025" y="4284475"/>
              <a:ext cx="142700" cy="142700"/>
            </a:xfrm>
            <a:custGeom>
              <a:rect b="b" l="l" r="r" t="t"/>
              <a:pathLst>
                <a:path extrusionOk="0" h="5708" w="5708">
                  <a:moveTo>
                    <a:pt x="2848" y="1787"/>
                  </a:moveTo>
                  <a:cubicBezTo>
                    <a:pt x="3562" y="1787"/>
                    <a:pt x="4132" y="2372"/>
                    <a:pt x="4132" y="3074"/>
                  </a:cubicBezTo>
                  <a:cubicBezTo>
                    <a:pt x="4132" y="3788"/>
                    <a:pt x="3562" y="4373"/>
                    <a:pt x="2848" y="4373"/>
                  </a:cubicBezTo>
                  <a:cubicBezTo>
                    <a:pt x="2130" y="4373"/>
                    <a:pt x="1561" y="3788"/>
                    <a:pt x="1561" y="3074"/>
                  </a:cubicBezTo>
                  <a:cubicBezTo>
                    <a:pt x="1561" y="2372"/>
                    <a:pt x="2130" y="1787"/>
                    <a:pt x="2848" y="1787"/>
                  </a:cubicBezTo>
                  <a:close/>
                  <a:moveTo>
                    <a:pt x="2848" y="0"/>
                  </a:moveTo>
                  <a:cubicBezTo>
                    <a:pt x="1596" y="0"/>
                    <a:pt x="0" y="2505"/>
                    <a:pt x="0" y="4178"/>
                  </a:cubicBezTo>
                  <a:cubicBezTo>
                    <a:pt x="0" y="5364"/>
                    <a:pt x="976" y="5708"/>
                    <a:pt x="2848" y="5708"/>
                  </a:cubicBezTo>
                  <a:cubicBezTo>
                    <a:pt x="4717" y="5708"/>
                    <a:pt x="5708" y="5364"/>
                    <a:pt x="5708" y="4178"/>
                  </a:cubicBezTo>
                  <a:cubicBezTo>
                    <a:pt x="5708" y="2602"/>
                    <a:pt x="4178" y="0"/>
                    <a:pt x="2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2642925" y="4447825"/>
              <a:ext cx="351125" cy="43925"/>
            </a:xfrm>
            <a:custGeom>
              <a:rect b="b" l="l" r="r" t="t"/>
              <a:pathLst>
                <a:path extrusionOk="0" h="1757" w="14045">
                  <a:moveTo>
                    <a:pt x="422" y="1"/>
                  </a:moveTo>
                  <a:cubicBezTo>
                    <a:pt x="196" y="1"/>
                    <a:pt x="1" y="180"/>
                    <a:pt x="1" y="406"/>
                  </a:cubicBezTo>
                  <a:lnTo>
                    <a:pt x="1" y="1350"/>
                  </a:lnTo>
                  <a:cubicBezTo>
                    <a:pt x="1" y="1577"/>
                    <a:pt x="196" y="1756"/>
                    <a:pt x="422" y="1756"/>
                  </a:cubicBezTo>
                  <a:lnTo>
                    <a:pt x="13639" y="1756"/>
                  </a:lnTo>
                  <a:cubicBezTo>
                    <a:pt x="13866" y="1756"/>
                    <a:pt x="14045" y="1577"/>
                    <a:pt x="14045" y="1350"/>
                  </a:cubicBezTo>
                  <a:lnTo>
                    <a:pt x="14045" y="406"/>
                  </a:lnTo>
                  <a:cubicBezTo>
                    <a:pt x="14045" y="180"/>
                    <a:pt x="13866" y="1"/>
                    <a:pt x="13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983900" y="4447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2719775" y="4382775"/>
              <a:ext cx="34550" cy="44575"/>
            </a:xfrm>
            <a:custGeom>
              <a:rect b="b" l="l" r="r" t="t"/>
              <a:pathLst>
                <a:path extrusionOk="0" h="1783" w="1382">
                  <a:moveTo>
                    <a:pt x="1" y="1"/>
                  </a:moveTo>
                  <a:lnTo>
                    <a:pt x="1" y="1756"/>
                  </a:lnTo>
                  <a:cubicBezTo>
                    <a:pt x="212" y="1774"/>
                    <a:pt x="451" y="1782"/>
                    <a:pt x="690" y="1782"/>
                  </a:cubicBezTo>
                  <a:cubicBezTo>
                    <a:pt x="929" y="1782"/>
                    <a:pt x="1169" y="1774"/>
                    <a:pt x="1382" y="1756"/>
                  </a:cubicBezTo>
                  <a:lnTo>
                    <a:pt x="1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2665650" y="4284475"/>
              <a:ext cx="142725" cy="139775"/>
            </a:xfrm>
            <a:custGeom>
              <a:rect b="b" l="l" r="r" t="t"/>
              <a:pathLst>
                <a:path extrusionOk="0" h="5591" w="5709">
                  <a:moveTo>
                    <a:pt x="2849" y="0"/>
                  </a:moveTo>
                  <a:cubicBezTo>
                    <a:pt x="1612" y="0"/>
                    <a:pt x="1" y="2505"/>
                    <a:pt x="1" y="4178"/>
                  </a:cubicBezTo>
                  <a:cubicBezTo>
                    <a:pt x="1" y="4990"/>
                    <a:pt x="457" y="5396"/>
                    <a:pt x="1351" y="5591"/>
                  </a:cubicBezTo>
                  <a:lnTo>
                    <a:pt x="1351" y="3511"/>
                  </a:lnTo>
                  <a:cubicBezTo>
                    <a:pt x="1351" y="3301"/>
                    <a:pt x="1530" y="3106"/>
                    <a:pt x="1756" y="3106"/>
                  </a:cubicBezTo>
                  <a:lnTo>
                    <a:pt x="3953" y="3106"/>
                  </a:lnTo>
                  <a:cubicBezTo>
                    <a:pt x="4179" y="3106"/>
                    <a:pt x="4358" y="3301"/>
                    <a:pt x="4358" y="3511"/>
                  </a:cubicBezTo>
                  <a:lnTo>
                    <a:pt x="4358" y="5591"/>
                  </a:lnTo>
                  <a:cubicBezTo>
                    <a:pt x="5252" y="5396"/>
                    <a:pt x="5708" y="4990"/>
                    <a:pt x="5708" y="4178"/>
                  </a:cubicBezTo>
                  <a:cubicBezTo>
                    <a:pt x="5708" y="2602"/>
                    <a:pt x="4179" y="0"/>
                    <a:pt x="28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13"/>
          <p:cNvGrpSpPr/>
          <p:nvPr/>
        </p:nvGrpSpPr>
        <p:grpSpPr>
          <a:xfrm rot="2052487">
            <a:off x="598568" y="216523"/>
            <a:ext cx="351125" cy="351125"/>
            <a:chOff x="2140275" y="1682900"/>
            <a:chExt cx="351125" cy="351125"/>
          </a:xfrm>
        </p:grpSpPr>
        <p:sp>
          <p:nvSpPr>
            <p:cNvPr id="212" name="Google Shape;212;p13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" name="Google Shape;225;p13"/>
          <p:cNvSpPr/>
          <p:nvPr/>
        </p:nvSpPr>
        <p:spPr>
          <a:xfrm>
            <a:off x="8437375" y="4500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3"/>
          <p:cNvSpPr/>
          <p:nvPr/>
        </p:nvSpPr>
        <p:spPr>
          <a:xfrm>
            <a:off x="292375" y="643788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3"/>
          <p:cNvSpPr/>
          <p:nvPr/>
        </p:nvSpPr>
        <p:spPr>
          <a:xfrm>
            <a:off x="8568900" y="41204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3"/>
          <p:cNvSpPr/>
          <p:nvPr/>
        </p:nvSpPr>
        <p:spPr>
          <a:xfrm>
            <a:off x="8617375" y="11211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"/>
          <p:cNvSpPr txBox="1"/>
          <p:nvPr>
            <p:ph type="title"/>
          </p:nvPr>
        </p:nvSpPr>
        <p:spPr>
          <a:xfrm>
            <a:off x="713150" y="3870676"/>
            <a:ext cx="38487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1" name="Google Shape;231;p14"/>
          <p:cNvSpPr txBox="1"/>
          <p:nvPr>
            <p:ph idx="1" type="subTitle"/>
          </p:nvPr>
        </p:nvSpPr>
        <p:spPr>
          <a:xfrm>
            <a:off x="713150" y="817800"/>
            <a:ext cx="3848700" cy="30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14"/>
          <p:cNvSpPr/>
          <p:nvPr>
            <p:ph idx="2" type="pic"/>
          </p:nvPr>
        </p:nvSpPr>
        <p:spPr>
          <a:xfrm>
            <a:off x="4995200" y="325900"/>
            <a:ext cx="3684000" cy="43953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14"/>
          <p:cNvSpPr/>
          <p:nvPr/>
        </p:nvSpPr>
        <p:spPr>
          <a:xfrm flipH="1">
            <a:off x="438738" y="45719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" name="Google Shape;234;p14"/>
          <p:cNvGrpSpPr/>
          <p:nvPr/>
        </p:nvGrpSpPr>
        <p:grpSpPr>
          <a:xfrm rot="1649405">
            <a:off x="438856" y="254061"/>
            <a:ext cx="351129" cy="323678"/>
            <a:chOff x="2642925" y="2294725"/>
            <a:chExt cx="351125" cy="323675"/>
          </a:xfrm>
        </p:grpSpPr>
        <p:sp>
          <p:nvSpPr>
            <p:cNvPr id="235" name="Google Shape;235;p14"/>
            <p:cNvSpPr/>
            <p:nvPr/>
          </p:nvSpPr>
          <p:spPr>
            <a:xfrm>
              <a:off x="2642925" y="2577325"/>
              <a:ext cx="351125" cy="41075"/>
            </a:xfrm>
            <a:custGeom>
              <a:rect b="b" l="l" r="r" t="t"/>
              <a:pathLst>
                <a:path extrusionOk="0" h="1643" w="14045">
                  <a:moveTo>
                    <a:pt x="422" y="1"/>
                  </a:moveTo>
                  <a:cubicBezTo>
                    <a:pt x="196" y="1"/>
                    <a:pt x="1" y="180"/>
                    <a:pt x="1" y="406"/>
                  </a:cubicBezTo>
                  <a:lnTo>
                    <a:pt x="1" y="1237"/>
                  </a:lnTo>
                  <a:cubicBezTo>
                    <a:pt x="1" y="1464"/>
                    <a:pt x="196" y="1643"/>
                    <a:pt x="422" y="1643"/>
                  </a:cubicBezTo>
                  <a:lnTo>
                    <a:pt x="13639" y="1643"/>
                  </a:lnTo>
                  <a:cubicBezTo>
                    <a:pt x="13866" y="1643"/>
                    <a:pt x="14045" y="1464"/>
                    <a:pt x="14045" y="1237"/>
                  </a:cubicBezTo>
                  <a:lnTo>
                    <a:pt x="14045" y="406"/>
                  </a:lnTo>
                  <a:cubicBezTo>
                    <a:pt x="14045" y="180"/>
                    <a:pt x="13866" y="1"/>
                    <a:pt x="13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2752275" y="2294725"/>
              <a:ext cx="182100" cy="135700"/>
            </a:xfrm>
            <a:custGeom>
              <a:rect b="b" l="l" r="r" t="t"/>
              <a:pathLst>
                <a:path extrusionOk="0" h="5428" w="7284">
                  <a:moveTo>
                    <a:pt x="5722" y="0"/>
                  </a:moveTo>
                  <a:cubicBezTo>
                    <a:pt x="5616" y="0"/>
                    <a:pt x="5510" y="40"/>
                    <a:pt x="5430" y="120"/>
                  </a:cubicBezTo>
                  <a:lnTo>
                    <a:pt x="2567" y="2999"/>
                  </a:lnTo>
                  <a:lnTo>
                    <a:pt x="359" y="3518"/>
                  </a:lnTo>
                  <a:cubicBezTo>
                    <a:pt x="144" y="3584"/>
                    <a:pt x="0" y="3795"/>
                    <a:pt x="66" y="4021"/>
                  </a:cubicBezTo>
                  <a:cubicBezTo>
                    <a:pt x="113" y="4201"/>
                    <a:pt x="277" y="4329"/>
                    <a:pt x="456" y="4329"/>
                  </a:cubicBezTo>
                  <a:cubicBezTo>
                    <a:pt x="465" y="4329"/>
                    <a:pt x="472" y="4330"/>
                    <a:pt x="480" y="4330"/>
                  </a:cubicBezTo>
                  <a:cubicBezTo>
                    <a:pt x="529" y="4330"/>
                    <a:pt x="619" y="4315"/>
                    <a:pt x="1447" y="4103"/>
                  </a:cubicBezTo>
                  <a:lnTo>
                    <a:pt x="1447" y="4103"/>
                  </a:lnTo>
                  <a:lnTo>
                    <a:pt x="827" y="4739"/>
                  </a:lnTo>
                  <a:cubicBezTo>
                    <a:pt x="667" y="4883"/>
                    <a:pt x="667" y="5145"/>
                    <a:pt x="827" y="5305"/>
                  </a:cubicBezTo>
                  <a:cubicBezTo>
                    <a:pt x="909" y="5387"/>
                    <a:pt x="1015" y="5428"/>
                    <a:pt x="1121" y="5428"/>
                  </a:cubicBezTo>
                  <a:cubicBezTo>
                    <a:pt x="1227" y="5428"/>
                    <a:pt x="1332" y="5387"/>
                    <a:pt x="1412" y="5305"/>
                  </a:cubicBezTo>
                  <a:lnTo>
                    <a:pt x="2992" y="3744"/>
                  </a:lnTo>
                  <a:lnTo>
                    <a:pt x="6925" y="2788"/>
                  </a:lnTo>
                  <a:cubicBezTo>
                    <a:pt x="7135" y="2738"/>
                    <a:pt x="7283" y="2511"/>
                    <a:pt x="7217" y="2281"/>
                  </a:cubicBezTo>
                  <a:cubicBezTo>
                    <a:pt x="7173" y="2100"/>
                    <a:pt x="6999" y="1979"/>
                    <a:pt x="6817" y="1979"/>
                  </a:cubicBezTo>
                  <a:cubicBezTo>
                    <a:pt x="6788" y="1979"/>
                    <a:pt x="6759" y="1982"/>
                    <a:pt x="6729" y="1989"/>
                  </a:cubicBezTo>
                  <a:lnTo>
                    <a:pt x="4096" y="2625"/>
                  </a:lnTo>
                  <a:lnTo>
                    <a:pt x="6016" y="705"/>
                  </a:lnTo>
                  <a:cubicBezTo>
                    <a:pt x="6176" y="545"/>
                    <a:pt x="6176" y="284"/>
                    <a:pt x="6016" y="120"/>
                  </a:cubicBezTo>
                  <a:cubicBezTo>
                    <a:pt x="5934" y="40"/>
                    <a:pt x="5827" y="0"/>
                    <a:pt x="5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2753425" y="2431825"/>
              <a:ext cx="130525" cy="124750"/>
            </a:xfrm>
            <a:custGeom>
              <a:rect b="b" l="l" r="r" t="t"/>
              <a:pathLst>
                <a:path extrusionOk="0" h="4990" w="5221">
                  <a:moveTo>
                    <a:pt x="2603" y="0"/>
                  </a:moveTo>
                  <a:cubicBezTo>
                    <a:pt x="2459" y="0"/>
                    <a:pt x="2310" y="98"/>
                    <a:pt x="2244" y="230"/>
                  </a:cubicBezTo>
                  <a:cubicBezTo>
                    <a:pt x="1905" y="913"/>
                    <a:pt x="1" y="1170"/>
                    <a:pt x="1" y="3039"/>
                  </a:cubicBezTo>
                  <a:cubicBezTo>
                    <a:pt x="1" y="3659"/>
                    <a:pt x="293" y="4178"/>
                    <a:pt x="832" y="4537"/>
                  </a:cubicBezTo>
                  <a:cubicBezTo>
                    <a:pt x="1288" y="4830"/>
                    <a:pt x="1905" y="4990"/>
                    <a:pt x="2603" y="4990"/>
                  </a:cubicBezTo>
                  <a:cubicBezTo>
                    <a:pt x="3301" y="4990"/>
                    <a:pt x="3921" y="4830"/>
                    <a:pt x="4390" y="4537"/>
                  </a:cubicBezTo>
                  <a:cubicBezTo>
                    <a:pt x="4928" y="4178"/>
                    <a:pt x="5221" y="3659"/>
                    <a:pt x="5221" y="3039"/>
                  </a:cubicBezTo>
                  <a:cubicBezTo>
                    <a:pt x="5221" y="1791"/>
                    <a:pt x="4343" y="1252"/>
                    <a:pt x="3726" y="862"/>
                  </a:cubicBezTo>
                  <a:cubicBezTo>
                    <a:pt x="3707" y="847"/>
                    <a:pt x="3691" y="831"/>
                    <a:pt x="3676" y="831"/>
                  </a:cubicBezTo>
                  <a:cubicBezTo>
                    <a:pt x="3886" y="1268"/>
                    <a:pt x="4081" y="1642"/>
                    <a:pt x="4081" y="2196"/>
                  </a:cubicBezTo>
                  <a:cubicBezTo>
                    <a:pt x="4081" y="2423"/>
                    <a:pt x="3902" y="2602"/>
                    <a:pt x="3676" y="2602"/>
                  </a:cubicBezTo>
                  <a:cubicBezTo>
                    <a:pt x="3449" y="2602"/>
                    <a:pt x="3270" y="2423"/>
                    <a:pt x="3270" y="2196"/>
                  </a:cubicBezTo>
                  <a:cubicBezTo>
                    <a:pt x="3270" y="1463"/>
                    <a:pt x="2603" y="991"/>
                    <a:pt x="2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2657575" y="2431825"/>
              <a:ext cx="96375" cy="124900"/>
            </a:xfrm>
            <a:custGeom>
              <a:rect b="b" l="l" r="r" t="t"/>
              <a:pathLst>
                <a:path extrusionOk="0" h="4996" w="3855">
                  <a:moveTo>
                    <a:pt x="2602" y="0"/>
                  </a:moveTo>
                  <a:cubicBezTo>
                    <a:pt x="2602" y="991"/>
                    <a:pt x="1951" y="1463"/>
                    <a:pt x="1951" y="2196"/>
                  </a:cubicBezTo>
                  <a:cubicBezTo>
                    <a:pt x="1951" y="2423"/>
                    <a:pt x="1756" y="2602"/>
                    <a:pt x="1529" y="2602"/>
                  </a:cubicBezTo>
                  <a:cubicBezTo>
                    <a:pt x="1299" y="2602"/>
                    <a:pt x="1124" y="2423"/>
                    <a:pt x="1124" y="2196"/>
                  </a:cubicBezTo>
                  <a:cubicBezTo>
                    <a:pt x="1124" y="1642"/>
                    <a:pt x="1334" y="1252"/>
                    <a:pt x="1545" y="831"/>
                  </a:cubicBezTo>
                  <a:cubicBezTo>
                    <a:pt x="1529" y="831"/>
                    <a:pt x="1514" y="847"/>
                    <a:pt x="1494" y="862"/>
                  </a:cubicBezTo>
                  <a:cubicBezTo>
                    <a:pt x="862" y="1252"/>
                    <a:pt x="0" y="1791"/>
                    <a:pt x="0" y="3039"/>
                  </a:cubicBezTo>
                  <a:cubicBezTo>
                    <a:pt x="0" y="3659"/>
                    <a:pt x="293" y="4178"/>
                    <a:pt x="831" y="4537"/>
                  </a:cubicBezTo>
                  <a:cubicBezTo>
                    <a:pt x="1316" y="4854"/>
                    <a:pt x="1972" y="4996"/>
                    <a:pt x="2604" y="4996"/>
                  </a:cubicBezTo>
                  <a:cubicBezTo>
                    <a:pt x="3008" y="4996"/>
                    <a:pt x="3403" y="4938"/>
                    <a:pt x="3737" y="4830"/>
                  </a:cubicBezTo>
                  <a:cubicBezTo>
                    <a:pt x="3269" y="4358"/>
                    <a:pt x="3008" y="3722"/>
                    <a:pt x="3008" y="3039"/>
                  </a:cubicBezTo>
                  <a:cubicBezTo>
                    <a:pt x="3008" y="2243"/>
                    <a:pt x="3285" y="1529"/>
                    <a:pt x="3854" y="944"/>
                  </a:cubicBezTo>
                  <a:cubicBezTo>
                    <a:pt x="3511" y="718"/>
                    <a:pt x="3105" y="488"/>
                    <a:pt x="2977" y="230"/>
                  </a:cubicBezTo>
                  <a:cubicBezTo>
                    <a:pt x="2895" y="98"/>
                    <a:pt x="2762" y="0"/>
                    <a:pt x="2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2883150" y="2431825"/>
              <a:ext cx="96675" cy="124900"/>
            </a:xfrm>
            <a:custGeom>
              <a:rect b="b" l="l" r="r" t="t"/>
              <a:pathLst>
                <a:path extrusionOk="0" h="4996" w="3867">
                  <a:moveTo>
                    <a:pt x="1268" y="0"/>
                  </a:moveTo>
                  <a:cubicBezTo>
                    <a:pt x="1104" y="0"/>
                    <a:pt x="956" y="98"/>
                    <a:pt x="894" y="230"/>
                  </a:cubicBezTo>
                  <a:cubicBezTo>
                    <a:pt x="761" y="488"/>
                    <a:pt x="355" y="718"/>
                    <a:pt x="0" y="944"/>
                  </a:cubicBezTo>
                  <a:cubicBezTo>
                    <a:pt x="566" y="1529"/>
                    <a:pt x="843" y="2243"/>
                    <a:pt x="843" y="3039"/>
                  </a:cubicBezTo>
                  <a:cubicBezTo>
                    <a:pt x="843" y="3722"/>
                    <a:pt x="586" y="4358"/>
                    <a:pt x="129" y="4830"/>
                  </a:cubicBezTo>
                  <a:cubicBezTo>
                    <a:pt x="459" y="4938"/>
                    <a:pt x="851" y="4996"/>
                    <a:pt x="1253" y="4996"/>
                  </a:cubicBezTo>
                  <a:cubicBezTo>
                    <a:pt x="1884" y="4996"/>
                    <a:pt x="2542" y="4854"/>
                    <a:pt x="3039" y="4537"/>
                  </a:cubicBezTo>
                  <a:cubicBezTo>
                    <a:pt x="3574" y="4178"/>
                    <a:pt x="3866" y="3659"/>
                    <a:pt x="3866" y="3039"/>
                  </a:cubicBezTo>
                  <a:cubicBezTo>
                    <a:pt x="3866" y="1791"/>
                    <a:pt x="3004" y="1252"/>
                    <a:pt x="2372" y="862"/>
                  </a:cubicBezTo>
                  <a:cubicBezTo>
                    <a:pt x="2357" y="847"/>
                    <a:pt x="2341" y="831"/>
                    <a:pt x="2322" y="831"/>
                  </a:cubicBezTo>
                  <a:cubicBezTo>
                    <a:pt x="2552" y="1268"/>
                    <a:pt x="2747" y="1642"/>
                    <a:pt x="2747" y="2196"/>
                  </a:cubicBezTo>
                  <a:cubicBezTo>
                    <a:pt x="2747" y="2423"/>
                    <a:pt x="2552" y="2602"/>
                    <a:pt x="2322" y="2602"/>
                  </a:cubicBezTo>
                  <a:cubicBezTo>
                    <a:pt x="2095" y="2602"/>
                    <a:pt x="1916" y="2423"/>
                    <a:pt x="1916" y="2196"/>
                  </a:cubicBezTo>
                  <a:cubicBezTo>
                    <a:pt x="1916" y="1463"/>
                    <a:pt x="1268" y="991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 flipH="1">
            <a:off x="7641963" y="2892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5"/>
          <p:cNvSpPr/>
          <p:nvPr/>
        </p:nvSpPr>
        <p:spPr>
          <a:xfrm flipH="1">
            <a:off x="794350" y="46033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5"/>
          <p:cNvSpPr/>
          <p:nvPr/>
        </p:nvSpPr>
        <p:spPr>
          <a:xfrm flipH="1">
            <a:off x="1485375" y="44937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5"/>
          <p:cNvSpPr/>
          <p:nvPr/>
        </p:nvSpPr>
        <p:spPr>
          <a:xfrm flipH="1">
            <a:off x="8377050" y="248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6" name="Google Shape;246;p15"/>
          <p:cNvGrpSpPr/>
          <p:nvPr/>
        </p:nvGrpSpPr>
        <p:grpSpPr>
          <a:xfrm>
            <a:off x="441950" y="248600"/>
            <a:ext cx="352400" cy="350900"/>
            <a:chOff x="3154950" y="1682900"/>
            <a:chExt cx="352400" cy="350900"/>
          </a:xfrm>
        </p:grpSpPr>
        <p:sp>
          <p:nvSpPr>
            <p:cNvPr id="247" name="Google Shape;247;p15"/>
            <p:cNvSpPr/>
            <p:nvPr/>
          </p:nvSpPr>
          <p:spPr>
            <a:xfrm>
              <a:off x="3471150" y="1772725"/>
              <a:ext cx="36200" cy="48050"/>
            </a:xfrm>
            <a:custGeom>
              <a:rect b="b" l="l" r="r" t="t"/>
              <a:pathLst>
                <a:path extrusionOk="0" h="1922" w="1448">
                  <a:moveTo>
                    <a:pt x="878" y="0"/>
                  </a:moveTo>
                  <a:cubicBezTo>
                    <a:pt x="648" y="652"/>
                    <a:pt x="324" y="1315"/>
                    <a:pt x="0" y="1920"/>
                  </a:cubicBezTo>
                  <a:cubicBezTo>
                    <a:pt x="32" y="1921"/>
                    <a:pt x="65" y="1921"/>
                    <a:pt x="98" y="1921"/>
                  </a:cubicBezTo>
                  <a:cubicBezTo>
                    <a:pt x="495" y="1921"/>
                    <a:pt x="933" y="1830"/>
                    <a:pt x="1217" y="1545"/>
                  </a:cubicBezTo>
                  <a:cubicBezTo>
                    <a:pt x="1366" y="1397"/>
                    <a:pt x="1448" y="1217"/>
                    <a:pt x="1428" y="1022"/>
                  </a:cubicBezTo>
                  <a:cubicBezTo>
                    <a:pt x="1428" y="683"/>
                    <a:pt x="1171" y="324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3368750" y="1682900"/>
              <a:ext cx="48775" cy="36200"/>
            </a:xfrm>
            <a:custGeom>
              <a:rect b="b" l="l" r="r" t="t"/>
              <a:pathLst>
                <a:path extrusionOk="0" h="1448" w="1951">
                  <a:moveTo>
                    <a:pt x="909" y="0"/>
                  </a:moveTo>
                  <a:cubicBezTo>
                    <a:pt x="714" y="0"/>
                    <a:pt x="535" y="67"/>
                    <a:pt x="390" y="211"/>
                  </a:cubicBezTo>
                  <a:cubicBezTo>
                    <a:pt x="82" y="519"/>
                    <a:pt x="0" y="1007"/>
                    <a:pt x="16" y="1448"/>
                  </a:cubicBezTo>
                  <a:cubicBezTo>
                    <a:pt x="617" y="1104"/>
                    <a:pt x="1299" y="780"/>
                    <a:pt x="1951" y="554"/>
                  </a:cubicBezTo>
                  <a:cubicBezTo>
                    <a:pt x="1623" y="246"/>
                    <a:pt x="1268" y="0"/>
                    <a:pt x="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3357325" y="1708800"/>
              <a:ext cx="134900" cy="124125"/>
            </a:xfrm>
            <a:custGeom>
              <a:rect b="b" l="l" r="r" t="t"/>
              <a:pathLst>
                <a:path extrusionOk="0" h="4965" w="5396">
                  <a:moveTo>
                    <a:pt x="4054" y="0"/>
                  </a:moveTo>
                  <a:cubicBezTo>
                    <a:pt x="3040" y="0"/>
                    <a:pt x="1326" y="789"/>
                    <a:pt x="1" y="1648"/>
                  </a:cubicBezTo>
                  <a:lnTo>
                    <a:pt x="51" y="1711"/>
                  </a:lnTo>
                  <a:cubicBezTo>
                    <a:pt x="504" y="2151"/>
                    <a:pt x="555" y="2670"/>
                    <a:pt x="601" y="3111"/>
                  </a:cubicBezTo>
                  <a:cubicBezTo>
                    <a:pt x="652" y="3532"/>
                    <a:pt x="699" y="3794"/>
                    <a:pt x="929" y="4020"/>
                  </a:cubicBezTo>
                  <a:cubicBezTo>
                    <a:pt x="1155" y="4246"/>
                    <a:pt x="1417" y="4297"/>
                    <a:pt x="1838" y="4344"/>
                  </a:cubicBezTo>
                  <a:cubicBezTo>
                    <a:pt x="2275" y="4395"/>
                    <a:pt x="2798" y="4457"/>
                    <a:pt x="3250" y="4898"/>
                  </a:cubicBezTo>
                  <a:lnTo>
                    <a:pt x="3301" y="4964"/>
                  </a:lnTo>
                  <a:cubicBezTo>
                    <a:pt x="4405" y="3240"/>
                    <a:pt x="5396" y="884"/>
                    <a:pt x="4733" y="216"/>
                  </a:cubicBezTo>
                  <a:cubicBezTo>
                    <a:pt x="4583" y="67"/>
                    <a:pt x="4348" y="0"/>
                    <a:pt x="4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3154950" y="1761700"/>
              <a:ext cx="273125" cy="272100"/>
            </a:xfrm>
            <a:custGeom>
              <a:rect b="b" l="l" r="r" t="t"/>
              <a:pathLst>
                <a:path extrusionOk="0" h="10884" w="10925">
                  <a:moveTo>
                    <a:pt x="7397" y="0"/>
                  </a:moveTo>
                  <a:cubicBezTo>
                    <a:pt x="6504" y="652"/>
                    <a:pt x="5642" y="1463"/>
                    <a:pt x="5950" y="2520"/>
                  </a:cubicBezTo>
                  <a:lnTo>
                    <a:pt x="5560" y="2911"/>
                  </a:lnTo>
                  <a:cubicBezTo>
                    <a:pt x="5470" y="3008"/>
                    <a:pt x="5352" y="3057"/>
                    <a:pt x="5234" y="3057"/>
                  </a:cubicBezTo>
                  <a:cubicBezTo>
                    <a:pt x="5116" y="3057"/>
                    <a:pt x="4998" y="3008"/>
                    <a:pt x="4908" y="2911"/>
                  </a:cubicBezTo>
                  <a:cubicBezTo>
                    <a:pt x="4733" y="2731"/>
                    <a:pt x="4733" y="2439"/>
                    <a:pt x="4908" y="2263"/>
                  </a:cubicBezTo>
                  <a:cubicBezTo>
                    <a:pt x="5072" y="2099"/>
                    <a:pt x="5072" y="1838"/>
                    <a:pt x="4908" y="1678"/>
                  </a:cubicBezTo>
                  <a:cubicBezTo>
                    <a:pt x="4828" y="1596"/>
                    <a:pt x="4723" y="1555"/>
                    <a:pt x="4617" y="1555"/>
                  </a:cubicBezTo>
                  <a:cubicBezTo>
                    <a:pt x="4512" y="1555"/>
                    <a:pt x="4405" y="1596"/>
                    <a:pt x="4323" y="1678"/>
                  </a:cubicBezTo>
                  <a:cubicBezTo>
                    <a:pt x="3820" y="2181"/>
                    <a:pt x="3820" y="2992"/>
                    <a:pt x="4323" y="3496"/>
                  </a:cubicBezTo>
                  <a:cubicBezTo>
                    <a:pt x="4577" y="3747"/>
                    <a:pt x="4907" y="3873"/>
                    <a:pt x="5236" y="3873"/>
                  </a:cubicBezTo>
                  <a:cubicBezTo>
                    <a:pt x="5565" y="3873"/>
                    <a:pt x="5894" y="3747"/>
                    <a:pt x="6145" y="3496"/>
                  </a:cubicBezTo>
                  <a:lnTo>
                    <a:pt x="6356" y="3285"/>
                  </a:lnTo>
                  <a:cubicBezTo>
                    <a:pt x="6453" y="3414"/>
                    <a:pt x="6566" y="3546"/>
                    <a:pt x="6683" y="3675"/>
                  </a:cubicBezTo>
                  <a:lnTo>
                    <a:pt x="165" y="10194"/>
                  </a:lnTo>
                  <a:cubicBezTo>
                    <a:pt x="1" y="10338"/>
                    <a:pt x="1" y="10600"/>
                    <a:pt x="165" y="10764"/>
                  </a:cubicBezTo>
                  <a:cubicBezTo>
                    <a:pt x="245" y="10844"/>
                    <a:pt x="350" y="10884"/>
                    <a:pt x="456" y="10884"/>
                  </a:cubicBezTo>
                  <a:cubicBezTo>
                    <a:pt x="562" y="10884"/>
                    <a:pt x="668" y="10844"/>
                    <a:pt x="750" y="10764"/>
                  </a:cubicBezTo>
                  <a:lnTo>
                    <a:pt x="7249" y="4245"/>
                  </a:lnTo>
                  <a:cubicBezTo>
                    <a:pt x="7382" y="4358"/>
                    <a:pt x="7511" y="4471"/>
                    <a:pt x="7639" y="4569"/>
                  </a:cubicBezTo>
                  <a:lnTo>
                    <a:pt x="7429" y="4779"/>
                  </a:lnTo>
                  <a:cubicBezTo>
                    <a:pt x="6925" y="5286"/>
                    <a:pt x="6925" y="6098"/>
                    <a:pt x="7429" y="6601"/>
                  </a:cubicBezTo>
                  <a:cubicBezTo>
                    <a:pt x="7680" y="6853"/>
                    <a:pt x="8010" y="6978"/>
                    <a:pt x="8340" y="6978"/>
                  </a:cubicBezTo>
                  <a:cubicBezTo>
                    <a:pt x="8669" y="6978"/>
                    <a:pt x="8999" y="6853"/>
                    <a:pt x="9250" y="6601"/>
                  </a:cubicBezTo>
                  <a:cubicBezTo>
                    <a:pt x="9414" y="6437"/>
                    <a:pt x="9414" y="6180"/>
                    <a:pt x="9250" y="6016"/>
                  </a:cubicBezTo>
                  <a:cubicBezTo>
                    <a:pt x="9169" y="5934"/>
                    <a:pt x="9063" y="5893"/>
                    <a:pt x="8958" y="5893"/>
                  </a:cubicBezTo>
                  <a:cubicBezTo>
                    <a:pt x="8853" y="5893"/>
                    <a:pt x="8747" y="5934"/>
                    <a:pt x="8665" y="6016"/>
                  </a:cubicBezTo>
                  <a:cubicBezTo>
                    <a:pt x="8576" y="6106"/>
                    <a:pt x="8458" y="6150"/>
                    <a:pt x="8340" y="6150"/>
                  </a:cubicBezTo>
                  <a:cubicBezTo>
                    <a:pt x="8222" y="6150"/>
                    <a:pt x="8103" y="6106"/>
                    <a:pt x="8014" y="6016"/>
                  </a:cubicBezTo>
                  <a:cubicBezTo>
                    <a:pt x="7834" y="5836"/>
                    <a:pt x="7834" y="5544"/>
                    <a:pt x="8014" y="5364"/>
                  </a:cubicBezTo>
                  <a:lnTo>
                    <a:pt x="8404" y="4974"/>
                  </a:lnTo>
                  <a:cubicBezTo>
                    <a:pt x="8555" y="5019"/>
                    <a:pt x="8701" y="5039"/>
                    <a:pt x="8842" y="5039"/>
                  </a:cubicBezTo>
                  <a:cubicBezTo>
                    <a:pt x="9690" y="5039"/>
                    <a:pt x="10366" y="4297"/>
                    <a:pt x="10924" y="3531"/>
                  </a:cubicBezTo>
                  <a:lnTo>
                    <a:pt x="10760" y="3367"/>
                  </a:lnTo>
                  <a:cubicBezTo>
                    <a:pt x="10534" y="3141"/>
                    <a:pt x="10257" y="3090"/>
                    <a:pt x="9836" y="3043"/>
                  </a:cubicBezTo>
                  <a:cubicBezTo>
                    <a:pt x="9414" y="2992"/>
                    <a:pt x="8876" y="2926"/>
                    <a:pt x="8439" y="2489"/>
                  </a:cubicBezTo>
                  <a:cubicBezTo>
                    <a:pt x="7998" y="2048"/>
                    <a:pt x="7932" y="1514"/>
                    <a:pt x="7885" y="1093"/>
                  </a:cubicBezTo>
                  <a:cubicBezTo>
                    <a:pt x="7834" y="667"/>
                    <a:pt x="7803" y="390"/>
                    <a:pt x="7577" y="164"/>
                  </a:cubicBezTo>
                  <a:lnTo>
                    <a:pt x="73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16"/>
          <p:cNvSpPr/>
          <p:nvPr>
            <p:ph idx="2" type="pic"/>
          </p:nvPr>
        </p:nvSpPr>
        <p:spPr>
          <a:xfrm>
            <a:off x="380900" y="910825"/>
            <a:ext cx="3110100" cy="39171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16"/>
          <p:cNvSpPr/>
          <p:nvPr/>
        </p:nvSpPr>
        <p:spPr>
          <a:xfrm flipH="1">
            <a:off x="685050" y="36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6"/>
          <p:cNvSpPr/>
          <p:nvPr/>
        </p:nvSpPr>
        <p:spPr>
          <a:xfrm flipH="1">
            <a:off x="8567763" y="8070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6"/>
          <p:cNvSpPr/>
          <p:nvPr/>
        </p:nvSpPr>
        <p:spPr>
          <a:xfrm flipH="1">
            <a:off x="8289000" y="2700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16"/>
          <p:cNvGrpSpPr/>
          <p:nvPr/>
        </p:nvGrpSpPr>
        <p:grpSpPr>
          <a:xfrm rot="529082">
            <a:off x="8510342" y="4456177"/>
            <a:ext cx="295056" cy="351232"/>
            <a:chOff x="2671400" y="3543150"/>
            <a:chExt cx="295050" cy="351225"/>
          </a:xfrm>
        </p:grpSpPr>
        <p:sp>
          <p:nvSpPr>
            <p:cNvPr id="258" name="Google Shape;258;p16"/>
            <p:cNvSpPr/>
            <p:nvPr/>
          </p:nvSpPr>
          <p:spPr>
            <a:xfrm>
              <a:off x="2712475" y="3718025"/>
              <a:ext cx="212150" cy="45075"/>
            </a:xfrm>
            <a:custGeom>
              <a:rect b="b" l="l" r="r" t="t"/>
              <a:pathLst>
                <a:path extrusionOk="0" h="1803" w="8486">
                  <a:moveTo>
                    <a:pt x="0" y="0"/>
                  </a:moveTo>
                  <a:lnTo>
                    <a:pt x="1576" y="1803"/>
                  </a:lnTo>
                  <a:lnTo>
                    <a:pt x="6905" y="1803"/>
                  </a:lnTo>
                  <a:lnTo>
                    <a:pt x="84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2671400" y="3728550"/>
              <a:ext cx="295050" cy="165825"/>
            </a:xfrm>
            <a:custGeom>
              <a:rect b="b" l="l" r="r" t="t"/>
              <a:pathLst>
                <a:path extrusionOk="0" h="6633" w="11802">
                  <a:moveTo>
                    <a:pt x="6762" y="3367"/>
                  </a:moveTo>
                  <a:cubicBezTo>
                    <a:pt x="6988" y="3367"/>
                    <a:pt x="7183" y="3543"/>
                    <a:pt x="7183" y="3773"/>
                  </a:cubicBezTo>
                  <a:cubicBezTo>
                    <a:pt x="7183" y="3999"/>
                    <a:pt x="6988" y="4179"/>
                    <a:pt x="6762" y="4179"/>
                  </a:cubicBezTo>
                  <a:lnTo>
                    <a:pt x="5006" y="4179"/>
                  </a:lnTo>
                  <a:cubicBezTo>
                    <a:pt x="4780" y="4179"/>
                    <a:pt x="4600" y="3999"/>
                    <a:pt x="4600" y="3773"/>
                  </a:cubicBezTo>
                  <a:cubicBezTo>
                    <a:pt x="4600" y="3543"/>
                    <a:pt x="4780" y="3367"/>
                    <a:pt x="5006" y="3367"/>
                  </a:cubicBezTo>
                  <a:close/>
                  <a:moveTo>
                    <a:pt x="926" y="1"/>
                  </a:moveTo>
                  <a:lnTo>
                    <a:pt x="63" y="2295"/>
                  </a:lnTo>
                  <a:cubicBezTo>
                    <a:pt x="1" y="2505"/>
                    <a:pt x="99" y="2732"/>
                    <a:pt x="309" y="2813"/>
                  </a:cubicBezTo>
                  <a:cubicBezTo>
                    <a:pt x="356" y="2832"/>
                    <a:pt x="404" y="2840"/>
                    <a:pt x="452" y="2840"/>
                  </a:cubicBezTo>
                  <a:cubicBezTo>
                    <a:pt x="621" y="2840"/>
                    <a:pt x="783" y="2735"/>
                    <a:pt x="844" y="2568"/>
                  </a:cubicBezTo>
                  <a:lnTo>
                    <a:pt x="1269" y="1448"/>
                  </a:lnTo>
                  <a:lnTo>
                    <a:pt x="2424" y="6309"/>
                  </a:lnTo>
                  <a:cubicBezTo>
                    <a:pt x="2455" y="6504"/>
                    <a:pt x="2634" y="6633"/>
                    <a:pt x="2814" y="6633"/>
                  </a:cubicBezTo>
                  <a:lnTo>
                    <a:pt x="8958" y="6633"/>
                  </a:lnTo>
                  <a:cubicBezTo>
                    <a:pt x="9153" y="6633"/>
                    <a:pt x="9313" y="6504"/>
                    <a:pt x="9364" y="6309"/>
                  </a:cubicBezTo>
                  <a:lnTo>
                    <a:pt x="10518" y="1448"/>
                  </a:lnTo>
                  <a:lnTo>
                    <a:pt x="10940" y="2568"/>
                  </a:lnTo>
                  <a:cubicBezTo>
                    <a:pt x="10987" y="2732"/>
                    <a:pt x="11150" y="2845"/>
                    <a:pt x="11314" y="2845"/>
                  </a:cubicBezTo>
                  <a:cubicBezTo>
                    <a:pt x="11607" y="2845"/>
                    <a:pt x="11802" y="2552"/>
                    <a:pt x="11704" y="2295"/>
                  </a:cubicBezTo>
                  <a:lnTo>
                    <a:pt x="10858" y="1"/>
                  </a:lnTo>
                  <a:lnTo>
                    <a:pt x="9056" y="2064"/>
                  </a:lnTo>
                  <a:cubicBezTo>
                    <a:pt x="8974" y="2162"/>
                    <a:pt x="8860" y="2213"/>
                    <a:pt x="8743" y="2213"/>
                  </a:cubicBezTo>
                  <a:lnTo>
                    <a:pt x="3040" y="2213"/>
                  </a:lnTo>
                  <a:cubicBezTo>
                    <a:pt x="2911" y="2213"/>
                    <a:pt x="2814" y="2162"/>
                    <a:pt x="2732" y="2064"/>
                  </a:cubicBezTo>
                  <a:lnTo>
                    <a:pt x="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2757925" y="3679400"/>
              <a:ext cx="23225" cy="17875"/>
            </a:xfrm>
            <a:custGeom>
              <a:rect b="b" l="l" r="r" t="t"/>
              <a:pathLst>
                <a:path extrusionOk="0" h="715" w="929">
                  <a:moveTo>
                    <a:pt x="472" y="1"/>
                  </a:moveTo>
                  <a:cubicBezTo>
                    <a:pt x="211" y="1"/>
                    <a:pt x="0" y="211"/>
                    <a:pt x="0" y="473"/>
                  </a:cubicBezTo>
                  <a:lnTo>
                    <a:pt x="0" y="714"/>
                  </a:lnTo>
                  <a:lnTo>
                    <a:pt x="929" y="714"/>
                  </a:lnTo>
                  <a:lnTo>
                    <a:pt x="929" y="473"/>
                  </a:lnTo>
                  <a:cubicBezTo>
                    <a:pt x="929" y="211"/>
                    <a:pt x="718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2855850" y="3679400"/>
              <a:ext cx="23625" cy="17875"/>
            </a:xfrm>
            <a:custGeom>
              <a:rect b="b" l="l" r="r" t="t"/>
              <a:pathLst>
                <a:path extrusionOk="0" h="715" w="945">
                  <a:moveTo>
                    <a:pt x="472" y="1"/>
                  </a:moveTo>
                  <a:cubicBezTo>
                    <a:pt x="215" y="1"/>
                    <a:pt x="0" y="211"/>
                    <a:pt x="0" y="473"/>
                  </a:cubicBezTo>
                  <a:lnTo>
                    <a:pt x="0" y="714"/>
                  </a:lnTo>
                  <a:lnTo>
                    <a:pt x="944" y="714"/>
                  </a:lnTo>
                  <a:lnTo>
                    <a:pt x="944" y="473"/>
                  </a:lnTo>
                  <a:cubicBezTo>
                    <a:pt x="944" y="211"/>
                    <a:pt x="73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2703900" y="3625375"/>
              <a:ext cx="98800" cy="71900"/>
            </a:xfrm>
            <a:custGeom>
              <a:rect b="b" l="l" r="r" t="t"/>
              <a:pathLst>
                <a:path extrusionOk="0" h="2876" w="3952">
                  <a:moveTo>
                    <a:pt x="2633" y="0"/>
                  </a:moveTo>
                  <a:cubicBezTo>
                    <a:pt x="1170" y="0"/>
                    <a:pt x="0" y="1186"/>
                    <a:pt x="0" y="2634"/>
                  </a:cubicBezTo>
                  <a:lnTo>
                    <a:pt x="0" y="2875"/>
                  </a:lnTo>
                  <a:lnTo>
                    <a:pt x="1334" y="2875"/>
                  </a:lnTo>
                  <a:lnTo>
                    <a:pt x="1334" y="2634"/>
                  </a:lnTo>
                  <a:cubicBezTo>
                    <a:pt x="1334" y="1916"/>
                    <a:pt x="1919" y="1350"/>
                    <a:pt x="2633" y="1350"/>
                  </a:cubicBezTo>
                  <a:cubicBezTo>
                    <a:pt x="2860" y="1350"/>
                    <a:pt x="3090" y="1413"/>
                    <a:pt x="3285" y="1526"/>
                  </a:cubicBezTo>
                  <a:cubicBezTo>
                    <a:pt x="3429" y="1089"/>
                    <a:pt x="3659" y="699"/>
                    <a:pt x="3952" y="355"/>
                  </a:cubicBezTo>
                  <a:cubicBezTo>
                    <a:pt x="3562" y="129"/>
                    <a:pt x="3105" y="0"/>
                    <a:pt x="2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2801800" y="3543150"/>
              <a:ext cx="138225" cy="154125"/>
            </a:xfrm>
            <a:custGeom>
              <a:rect b="b" l="l" r="r" t="t"/>
              <a:pathLst>
                <a:path extrusionOk="0" h="6165" w="5529">
                  <a:moveTo>
                    <a:pt x="3095" y="0"/>
                  </a:moveTo>
                  <a:cubicBezTo>
                    <a:pt x="2890" y="0"/>
                    <a:pt x="2713" y="139"/>
                    <a:pt x="2685" y="348"/>
                  </a:cubicBezTo>
                  <a:lnTo>
                    <a:pt x="2197" y="3320"/>
                  </a:lnTo>
                  <a:cubicBezTo>
                    <a:pt x="960" y="3531"/>
                    <a:pt x="1" y="4620"/>
                    <a:pt x="1" y="5923"/>
                  </a:cubicBezTo>
                  <a:lnTo>
                    <a:pt x="1" y="6164"/>
                  </a:lnTo>
                  <a:lnTo>
                    <a:pt x="1351" y="6164"/>
                  </a:lnTo>
                  <a:lnTo>
                    <a:pt x="1351" y="5923"/>
                  </a:lnTo>
                  <a:cubicBezTo>
                    <a:pt x="1351" y="5205"/>
                    <a:pt x="1920" y="4639"/>
                    <a:pt x="2634" y="4639"/>
                  </a:cubicBezTo>
                  <a:cubicBezTo>
                    <a:pt x="3352" y="4639"/>
                    <a:pt x="3918" y="5205"/>
                    <a:pt x="3918" y="5923"/>
                  </a:cubicBezTo>
                  <a:lnTo>
                    <a:pt x="3918" y="6164"/>
                  </a:lnTo>
                  <a:lnTo>
                    <a:pt x="5267" y="6164"/>
                  </a:lnTo>
                  <a:lnTo>
                    <a:pt x="5267" y="5923"/>
                  </a:lnTo>
                  <a:cubicBezTo>
                    <a:pt x="5267" y="5107"/>
                    <a:pt x="4893" y="4378"/>
                    <a:pt x="4308" y="3890"/>
                  </a:cubicBezTo>
                  <a:lnTo>
                    <a:pt x="5447" y="1257"/>
                  </a:lnTo>
                  <a:cubicBezTo>
                    <a:pt x="5529" y="1046"/>
                    <a:pt x="5431" y="800"/>
                    <a:pt x="5221" y="718"/>
                  </a:cubicBezTo>
                  <a:cubicBezTo>
                    <a:pt x="5165" y="693"/>
                    <a:pt x="5107" y="681"/>
                    <a:pt x="5050" y="681"/>
                  </a:cubicBezTo>
                  <a:cubicBezTo>
                    <a:pt x="4892" y="681"/>
                    <a:pt x="4742" y="775"/>
                    <a:pt x="4682" y="933"/>
                  </a:cubicBezTo>
                  <a:lnTo>
                    <a:pt x="3609" y="3469"/>
                  </a:lnTo>
                  <a:cubicBezTo>
                    <a:pt x="3414" y="3402"/>
                    <a:pt x="3235" y="3352"/>
                    <a:pt x="3040" y="3320"/>
                  </a:cubicBezTo>
                  <a:lnTo>
                    <a:pt x="3496" y="477"/>
                  </a:lnTo>
                  <a:cubicBezTo>
                    <a:pt x="3527" y="250"/>
                    <a:pt x="3383" y="36"/>
                    <a:pt x="3157" y="5"/>
                  </a:cubicBezTo>
                  <a:cubicBezTo>
                    <a:pt x="3136" y="2"/>
                    <a:pt x="3115" y="0"/>
                    <a:pt x="3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17"/>
          <p:cNvSpPr/>
          <p:nvPr/>
        </p:nvSpPr>
        <p:spPr>
          <a:xfrm flipH="1">
            <a:off x="8677088" y="5400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7"/>
          <p:cNvSpPr/>
          <p:nvPr/>
        </p:nvSpPr>
        <p:spPr>
          <a:xfrm flipH="1">
            <a:off x="370000" y="46851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7"/>
          <p:cNvSpPr/>
          <p:nvPr/>
        </p:nvSpPr>
        <p:spPr>
          <a:xfrm flipH="1">
            <a:off x="325000" y="42879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7"/>
          <p:cNvSpPr/>
          <p:nvPr/>
        </p:nvSpPr>
        <p:spPr>
          <a:xfrm flipH="1">
            <a:off x="8284575" y="18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17"/>
          <p:cNvGrpSpPr/>
          <p:nvPr/>
        </p:nvGrpSpPr>
        <p:grpSpPr>
          <a:xfrm rot="1800044">
            <a:off x="8466825" y="4444387"/>
            <a:ext cx="275519" cy="351117"/>
            <a:chOff x="3696250" y="3543075"/>
            <a:chExt cx="275525" cy="351125"/>
          </a:xfrm>
        </p:grpSpPr>
        <p:sp>
          <p:nvSpPr>
            <p:cNvPr id="271" name="Google Shape;271;p17"/>
            <p:cNvSpPr/>
            <p:nvPr/>
          </p:nvSpPr>
          <p:spPr>
            <a:xfrm>
              <a:off x="3740125" y="3698125"/>
              <a:ext cx="187775" cy="196075"/>
            </a:xfrm>
            <a:custGeom>
              <a:rect b="b" l="l" r="r" t="t"/>
              <a:pathLst>
                <a:path extrusionOk="0" h="7843" w="7511">
                  <a:moveTo>
                    <a:pt x="3757" y="1"/>
                  </a:moveTo>
                  <a:cubicBezTo>
                    <a:pt x="1417" y="1"/>
                    <a:pt x="227" y="1038"/>
                    <a:pt x="180" y="1073"/>
                  </a:cubicBezTo>
                  <a:cubicBezTo>
                    <a:pt x="32" y="1202"/>
                    <a:pt x="1" y="1413"/>
                    <a:pt x="98" y="1577"/>
                  </a:cubicBezTo>
                  <a:lnTo>
                    <a:pt x="3399" y="7623"/>
                  </a:lnTo>
                  <a:cubicBezTo>
                    <a:pt x="3480" y="7770"/>
                    <a:pt x="3623" y="7843"/>
                    <a:pt x="3763" y="7843"/>
                  </a:cubicBezTo>
                  <a:cubicBezTo>
                    <a:pt x="3903" y="7843"/>
                    <a:pt x="4040" y="7770"/>
                    <a:pt x="4112" y="7623"/>
                  </a:cubicBezTo>
                  <a:lnTo>
                    <a:pt x="7428" y="1577"/>
                  </a:lnTo>
                  <a:cubicBezTo>
                    <a:pt x="7510" y="1413"/>
                    <a:pt x="7479" y="1202"/>
                    <a:pt x="7331" y="1073"/>
                  </a:cubicBezTo>
                  <a:cubicBezTo>
                    <a:pt x="7284" y="1038"/>
                    <a:pt x="6114" y="1"/>
                    <a:pt x="3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3697500" y="3543075"/>
              <a:ext cx="273500" cy="71300"/>
            </a:xfrm>
            <a:custGeom>
              <a:rect b="b" l="l" r="r" t="t"/>
              <a:pathLst>
                <a:path extrusionOk="0" h="2852" w="10940">
                  <a:moveTo>
                    <a:pt x="5469" y="1"/>
                  </a:moveTo>
                  <a:cubicBezTo>
                    <a:pt x="3998" y="1"/>
                    <a:pt x="2527" y="431"/>
                    <a:pt x="1284" y="1291"/>
                  </a:cubicBezTo>
                  <a:cubicBezTo>
                    <a:pt x="633" y="1747"/>
                    <a:pt x="196" y="2204"/>
                    <a:pt x="1" y="2446"/>
                  </a:cubicBezTo>
                  <a:cubicBezTo>
                    <a:pt x="910" y="2477"/>
                    <a:pt x="1737" y="2610"/>
                    <a:pt x="2470" y="2851"/>
                  </a:cubicBezTo>
                  <a:cubicBezTo>
                    <a:pt x="2632" y="2165"/>
                    <a:pt x="3242" y="1702"/>
                    <a:pt x="3917" y="1702"/>
                  </a:cubicBezTo>
                  <a:cubicBezTo>
                    <a:pt x="4056" y="1702"/>
                    <a:pt x="4198" y="1722"/>
                    <a:pt x="4339" y="1763"/>
                  </a:cubicBezTo>
                  <a:cubicBezTo>
                    <a:pt x="4639" y="1429"/>
                    <a:pt x="5050" y="1263"/>
                    <a:pt x="5461" y="1263"/>
                  </a:cubicBezTo>
                  <a:cubicBezTo>
                    <a:pt x="5871" y="1263"/>
                    <a:pt x="6282" y="1429"/>
                    <a:pt x="6582" y="1763"/>
                  </a:cubicBezTo>
                  <a:cubicBezTo>
                    <a:pt x="6724" y="1722"/>
                    <a:pt x="6866" y="1702"/>
                    <a:pt x="7005" y="1702"/>
                  </a:cubicBezTo>
                  <a:cubicBezTo>
                    <a:pt x="7682" y="1702"/>
                    <a:pt x="8292" y="2165"/>
                    <a:pt x="8466" y="2851"/>
                  </a:cubicBezTo>
                  <a:cubicBezTo>
                    <a:pt x="9200" y="2610"/>
                    <a:pt x="10011" y="2477"/>
                    <a:pt x="10940" y="2446"/>
                  </a:cubicBezTo>
                  <a:cubicBezTo>
                    <a:pt x="10729" y="2204"/>
                    <a:pt x="10304" y="1747"/>
                    <a:pt x="9656" y="1291"/>
                  </a:cubicBezTo>
                  <a:cubicBezTo>
                    <a:pt x="8412" y="431"/>
                    <a:pt x="6940" y="1"/>
                    <a:pt x="5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3778750" y="3595150"/>
              <a:ext cx="110925" cy="77750"/>
            </a:xfrm>
            <a:custGeom>
              <a:rect b="b" l="l" r="r" t="t"/>
              <a:pathLst>
                <a:path extrusionOk="0" h="3110" w="4437">
                  <a:moveTo>
                    <a:pt x="2218" y="1"/>
                  </a:moveTo>
                  <a:cubicBezTo>
                    <a:pt x="1978" y="1"/>
                    <a:pt x="1738" y="127"/>
                    <a:pt x="1608" y="378"/>
                  </a:cubicBezTo>
                  <a:cubicBezTo>
                    <a:pt x="1531" y="520"/>
                    <a:pt x="1390" y="597"/>
                    <a:pt x="1239" y="597"/>
                  </a:cubicBezTo>
                  <a:cubicBezTo>
                    <a:pt x="1167" y="597"/>
                    <a:pt x="1092" y="579"/>
                    <a:pt x="1023" y="542"/>
                  </a:cubicBezTo>
                  <a:cubicBezTo>
                    <a:pt x="915" y="475"/>
                    <a:pt x="797" y="445"/>
                    <a:pt x="681" y="445"/>
                  </a:cubicBezTo>
                  <a:cubicBezTo>
                    <a:pt x="345" y="445"/>
                    <a:pt x="24" y="702"/>
                    <a:pt x="1" y="1077"/>
                  </a:cubicBezTo>
                  <a:cubicBezTo>
                    <a:pt x="909" y="1517"/>
                    <a:pt x="1658" y="2185"/>
                    <a:pt x="2212" y="3109"/>
                  </a:cubicBezTo>
                  <a:cubicBezTo>
                    <a:pt x="2731" y="2247"/>
                    <a:pt x="3461" y="1549"/>
                    <a:pt x="4436" y="1077"/>
                  </a:cubicBezTo>
                  <a:cubicBezTo>
                    <a:pt x="4401" y="702"/>
                    <a:pt x="4086" y="445"/>
                    <a:pt x="3747" y="445"/>
                  </a:cubicBezTo>
                  <a:cubicBezTo>
                    <a:pt x="3630" y="445"/>
                    <a:pt x="3510" y="475"/>
                    <a:pt x="3398" y="542"/>
                  </a:cubicBezTo>
                  <a:cubicBezTo>
                    <a:pt x="3335" y="579"/>
                    <a:pt x="3263" y="597"/>
                    <a:pt x="3191" y="597"/>
                  </a:cubicBezTo>
                  <a:cubicBezTo>
                    <a:pt x="3042" y="597"/>
                    <a:pt x="2895" y="520"/>
                    <a:pt x="2829" y="378"/>
                  </a:cubicBezTo>
                  <a:cubicBezTo>
                    <a:pt x="2698" y="127"/>
                    <a:pt x="2458" y="1"/>
                    <a:pt x="2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3696250" y="3624975"/>
              <a:ext cx="117050" cy="78825"/>
            </a:xfrm>
            <a:custGeom>
              <a:rect b="b" l="l" r="r" t="t"/>
              <a:pathLst>
                <a:path extrusionOk="0" h="3153" w="4682">
                  <a:moveTo>
                    <a:pt x="0" y="1"/>
                  </a:moveTo>
                  <a:lnTo>
                    <a:pt x="1689" y="3153"/>
                  </a:lnTo>
                  <a:cubicBezTo>
                    <a:pt x="2161" y="2845"/>
                    <a:pt x="3152" y="2291"/>
                    <a:pt x="4682" y="2146"/>
                  </a:cubicBezTo>
                  <a:cubicBezTo>
                    <a:pt x="3640" y="586"/>
                    <a:pt x="1884" y="3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3854725" y="3624975"/>
              <a:ext cx="117050" cy="78825"/>
            </a:xfrm>
            <a:custGeom>
              <a:rect b="b" l="l" r="r" t="t"/>
              <a:pathLst>
                <a:path extrusionOk="0" h="3153" w="4682">
                  <a:moveTo>
                    <a:pt x="4682" y="1"/>
                  </a:moveTo>
                  <a:lnTo>
                    <a:pt x="4682" y="1"/>
                  </a:lnTo>
                  <a:cubicBezTo>
                    <a:pt x="2813" y="32"/>
                    <a:pt x="1058" y="586"/>
                    <a:pt x="0" y="2146"/>
                  </a:cubicBezTo>
                  <a:cubicBezTo>
                    <a:pt x="1530" y="2291"/>
                    <a:pt x="2536" y="2845"/>
                    <a:pt x="3008" y="3153"/>
                  </a:cubicBezTo>
                  <a:lnTo>
                    <a:pt x="46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17"/>
          <p:cNvGrpSpPr/>
          <p:nvPr/>
        </p:nvGrpSpPr>
        <p:grpSpPr>
          <a:xfrm>
            <a:off x="8284575" y="422625"/>
            <a:ext cx="352750" cy="351225"/>
            <a:chOff x="3658500" y="1682800"/>
            <a:chExt cx="352750" cy="351225"/>
          </a:xfrm>
        </p:grpSpPr>
        <p:sp>
          <p:nvSpPr>
            <p:cNvPr id="277" name="Google Shape;277;p17"/>
            <p:cNvSpPr/>
            <p:nvPr/>
          </p:nvSpPr>
          <p:spPr>
            <a:xfrm>
              <a:off x="3658500" y="1772725"/>
              <a:ext cx="261300" cy="261300"/>
            </a:xfrm>
            <a:custGeom>
              <a:rect b="b" l="l" r="r" t="t"/>
              <a:pathLst>
                <a:path extrusionOk="0" h="10452" w="10452">
                  <a:moveTo>
                    <a:pt x="894" y="0"/>
                  </a:moveTo>
                  <a:cubicBezTo>
                    <a:pt x="406" y="0"/>
                    <a:pt x="0" y="406"/>
                    <a:pt x="0" y="893"/>
                  </a:cubicBezTo>
                  <a:cubicBezTo>
                    <a:pt x="0" y="6176"/>
                    <a:pt x="4292" y="10451"/>
                    <a:pt x="9558" y="10451"/>
                  </a:cubicBezTo>
                  <a:cubicBezTo>
                    <a:pt x="10046" y="10451"/>
                    <a:pt x="10452" y="10046"/>
                    <a:pt x="10452" y="9558"/>
                  </a:cubicBezTo>
                  <a:lnTo>
                    <a:pt x="10452" y="9117"/>
                  </a:lnTo>
                  <a:cubicBezTo>
                    <a:pt x="10452" y="8614"/>
                    <a:pt x="10046" y="8224"/>
                    <a:pt x="9558" y="8224"/>
                  </a:cubicBezTo>
                  <a:cubicBezTo>
                    <a:pt x="5509" y="8224"/>
                    <a:pt x="2224" y="4943"/>
                    <a:pt x="2224" y="893"/>
                  </a:cubicBezTo>
                  <a:cubicBezTo>
                    <a:pt x="2224" y="406"/>
                    <a:pt x="1834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3788125" y="1734100"/>
              <a:ext cx="60975" cy="52000"/>
            </a:xfrm>
            <a:custGeom>
              <a:rect b="b" l="l" r="r" t="t"/>
              <a:pathLst>
                <a:path extrusionOk="0" h="2080" w="2439">
                  <a:moveTo>
                    <a:pt x="1787" y="0"/>
                  </a:moveTo>
                  <a:lnTo>
                    <a:pt x="406" y="422"/>
                  </a:lnTo>
                  <a:cubicBezTo>
                    <a:pt x="406" y="441"/>
                    <a:pt x="390" y="472"/>
                    <a:pt x="390" y="488"/>
                  </a:cubicBezTo>
                  <a:cubicBezTo>
                    <a:pt x="0" y="1202"/>
                    <a:pt x="519" y="2080"/>
                    <a:pt x="1350" y="2080"/>
                  </a:cubicBezTo>
                  <a:cubicBezTo>
                    <a:pt x="1951" y="2080"/>
                    <a:pt x="2438" y="1592"/>
                    <a:pt x="2438" y="991"/>
                  </a:cubicBezTo>
                  <a:cubicBezTo>
                    <a:pt x="2438" y="585"/>
                    <a:pt x="2208" y="211"/>
                    <a:pt x="1853" y="31"/>
                  </a:cubicBezTo>
                  <a:cubicBezTo>
                    <a:pt x="1818" y="16"/>
                    <a:pt x="1802" y="16"/>
                    <a:pt x="1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3926225" y="1813375"/>
              <a:ext cx="44775" cy="54525"/>
            </a:xfrm>
            <a:custGeom>
              <a:rect b="b" l="l" r="r" t="t"/>
              <a:pathLst>
                <a:path extrusionOk="0" h="2181" w="1791">
                  <a:moveTo>
                    <a:pt x="1092" y="1"/>
                  </a:moveTo>
                  <a:cubicBezTo>
                    <a:pt x="488" y="1"/>
                    <a:pt x="0" y="489"/>
                    <a:pt x="0" y="1089"/>
                  </a:cubicBezTo>
                  <a:cubicBezTo>
                    <a:pt x="0" y="1694"/>
                    <a:pt x="493" y="2181"/>
                    <a:pt x="1106" y="2181"/>
                  </a:cubicBezTo>
                  <a:cubicBezTo>
                    <a:pt x="1134" y="2181"/>
                    <a:pt x="1162" y="2180"/>
                    <a:pt x="1190" y="2178"/>
                  </a:cubicBezTo>
                  <a:lnTo>
                    <a:pt x="1791" y="258"/>
                  </a:lnTo>
                  <a:cubicBezTo>
                    <a:pt x="1596" y="98"/>
                    <a:pt x="1350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3724725" y="1682800"/>
              <a:ext cx="286525" cy="285000"/>
            </a:xfrm>
            <a:custGeom>
              <a:rect b="b" l="l" r="r" t="t"/>
              <a:pathLst>
                <a:path extrusionOk="0" h="11400" w="11461">
                  <a:moveTo>
                    <a:pt x="7167" y="2216"/>
                  </a:moveTo>
                  <a:cubicBezTo>
                    <a:pt x="7397" y="2216"/>
                    <a:pt x="7592" y="2411"/>
                    <a:pt x="7592" y="2637"/>
                  </a:cubicBezTo>
                  <a:cubicBezTo>
                    <a:pt x="7592" y="2864"/>
                    <a:pt x="7397" y="3043"/>
                    <a:pt x="7167" y="3043"/>
                  </a:cubicBezTo>
                  <a:cubicBezTo>
                    <a:pt x="6940" y="3043"/>
                    <a:pt x="6761" y="2864"/>
                    <a:pt x="6761" y="2637"/>
                  </a:cubicBezTo>
                  <a:cubicBezTo>
                    <a:pt x="6761" y="2411"/>
                    <a:pt x="6940" y="2216"/>
                    <a:pt x="7167" y="2216"/>
                  </a:cubicBezTo>
                  <a:close/>
                  <a:moveTo>
                    <a:pt x="8761" y="2222"/>
                  </a:moveTo>
                  <a:cubicBezTo>
                    <a:pt x="8867" y="2222"/>
                    <a:pt x="8973" y="2263"/>
                    <a:pt x="9055" y="2345"/>
                  </a:cubicBezTo>
                  <a:cubicBezTo>
                    <a:pt x="9215" y="2509"/>
                    <a:pt x="9215" y="2766"/>
                    <a:pt x="9055" y="2930"/>
                  </a:cubicBezTo>
                  <a:lnTo>
                    <a:pt x="8840" y="3141"/>
                  </a:lnTo>
                  <a:cubicBezTo>
                    <a:pt x="8760" y="3223"/>
                    <a:pt x="8655" y="3264"/>
                    <a:pt x="8549" y="3264"/>
                  </a:cubicBezTo>
                  <a:cubicBezTo>
                    <a:pt x="8443" y="3264"/>
                    <a:pt x="8337" y="3223"/>
                    <a:pt x="8255" y="3141"/>
                  </a:cubicBezTo>
                  <a:cubicBezTo>
                    <a:pt x="8095" y="2981"/>
                    <a:pt x="8095" y="2719"/>
                    <a:pt x="8255" y="2556"/>
                  </a:cubicBezTo>
                  <a:lnTo>
                    <a:pt x="8470" y="2345"/>
                  </a:lnTo>
                  <a:cubicBezTo>
                    <a:pt x="8550" y="2263"/>
                    <a:pt x="8655" y="2222"/>
                    <a:pt x="8761" y="2222"/>
                  </a:cubicBezTo>
                  <a:close/>
                  <a:moveTo>
                    <a:pt x="1966" y="4855"/>
                  </a:moveTo>
                  <a:cubicBezTo>
                    <a:pt x="2072" y="4855"/>
                    <a:pt x="2177" y="4896"/>
                    <a:pt x="2259" y="4978"/>
                  </a:cubicBezTo>
                  <a:cubicBezTo>
                    <a:pt x="2423" y="5142"/>
                    <a:pt x="2423" y="5399"/>
                    <a:pt x="2259" y="5563"/>
                  </a:cubicBezTo>
                  <a:lnTo>
                    <a:pt x="2033" y="5774"/>
                  </a:lnTo>
                  <a:cubicBezTo>
                    <a:pt x="1951" y="5856"/>
                    <a:pt x="1845" y="5897"/>
                    <a:pt x="1739" y="5897"/>
                  </a:cubicBezTo>
                  <a:cubicBezTo>
                    <a:pt x="1633" y="5897"/>
                    <a:pt x="1528" y="5856"/>
                    <a:pt x="1448" y="5774"/>
                  </a:cubicBezTo>
                  <a:cubicBezTo>
                    <a:pt x="1284" y="5614"/>
                    <a:pt x="1284" y="5353"/>
                    <a:pt x="1448" y="5189"/>
                  </a:cubicBezTo>
                  <a:lnTo>
                    <a:pt x="1674" y="4978"/>
                  </a:lnTo>
                  <a:cubicBezTo>
                    <a:pt x="1756" y="4896"/>
                    <a:pt x="1861" y="4855"/>
                    <a:pt x="1966" y="4855"/>
                  </a:cubicBezTo>
                  <a:close/>
                  <a:moveTo>
                    <a:pt x="5688" y="6441"/>
                  </a:moveTo>
                  <a:cubicBezTo>
                    <a:pt x="5914" y="6441"/>
                    <a:pt x="6109" y="6636"/>
                    <a:pt x="6109" y="6862"/>
                  </a:cubicBezTo>
                  <a:cubicBezTo>
                    <a:pt x="6109" y="7093"/>
                    <a:pt x="5914" y="7272"/>
                    <a:pt x="5688" y="7272"/>
                  </a:cubicBezTo>
                  <a:cubicBezTo>
                    <a:pt x="5462" y="7272"/>
                    <a:pt x="5282" y="7093"/>
                    <a:pt x="5282" y="6862"/>
                  </a:cubicBezTo>
                  <a:cubicBezTo>
                    <a:pt x="5282" y="6636"/>
                    <a:pt x="5462" y="6441"/>
                    <a:pt x="5688" y="6441"/>
                  </a:cubicBezTo>
                  <a:close/>
                  <a:moveTo>
                    <a:pt x="3281" y="6831"/>
                  </a:moveTo>
                  <a:cubicBezTo>
                    <a:pt x="3511" y="6831"/>
                    <a:pt x="3691" y="7011"/>
                    <a:pt x="3691" y="7237"/>
                  </a:cubicBezTo>
                  <a:cubicBezTo>
                    <a:pt x="3691" y="7498"/>
                    <a:pt x="3901" y="7709"/>
                    <a:pt x="4159" y="7709"/>
                  </a:cubicBezTo>
                  <a:cubicBezTo>
                    <a:pt x="4389" y="7709"/>
                    <a:pt x="4569" y="7888"/>
                    <a:pt x="4569" y="8115"/>
                  </a:cubicBezTo>
                  <a:cubicBezTo>
                    <a:pt x="4569" y="8345"/>
                    <a:pt x="4389" y="8540"/>
                    <a:pt x="4159" y="8540"/>
                  </a:cubicBezTo>
                  <a:cubicBezTo>
                    <a:pt x="3445" y="8540"/>
                    <a:pt x="2860" y="7955"/>
                    <a:pt x="2860" y="7237"/>
                  </a:cubicBezTo>
                  <a:cubicBezTo>
                    <a:pt x="2860" y="7011"/>
                    <a:pt x="3055" y="6831"/>
                    <a:pt x="3281" y="6831"/>
                  </a:cubicBezTo>
                  <a:close/>
                  <a:moveTo>
                    <a:pt x="6355" y="8140"/>
                  </a:moveTo>
                  <a:cubicBezTo>
                    <a:pt x="6461" y="8140"/>
                    <a:pt x="6566" y="8181"/>
                    <a:pt x="6648" y="8263"/>
                  </a:cubicBezTo>
                  <a:lnTo>
                    <a:pt x="6858" y="8489"/>
                  </a:lnTo>
                  <a:cubicBezTo>
                    <a:pt x="7022" y="8653"/>
                    <a:pt x="7022" y="8910"/>
                    <a:pt x="6858" y="9074"/>
                  </a:cubicBezTo>
                  <a:cubicBezTo>
                    <a:pt x="6777" y="9156"/>
                    <a:pt x="6671" y="9197"/>
                    <a:pt x="6566" y="9197"/>
                  </a:cubicBezTo>
                  <a:cubicBezTo>
                    <a:pt x="6461" y="9197"/>
                    <a:pt x="6355" y="9156"/>
                    <a:pt x="6273" y="9074"/>
                  </a:cubicBezTo>
                  <a:lnTo>
                    <a:pt x="6063" y="8848"/>
                  </a:lnTo>
                  <a:cubicBezTo>
                    <a:pt x="5899" y="8684"/>
                    <a:pt x="5899" y="8423"/>
                    <a:pt x="6063" y="8263"/>
                  </a:cubicBezTo>
                  <a:cubicBezTo>
                    <a:pt x="6145" y="8181"/>
                    <a:pt x="6250" y="8140"/>
                    <a:pt x="6355" y="8140"/>
                  </a:cubicBezTo>
                  <a:close/>
                  <a:moveTo>
                    <a:pt x="5037" y="9301"/>
                  </a:moveTo>
                  <a:cubicBezTo>
                    <a:pt x="5267" y="9301"/>
                    <a:pt x="5446" y="9480"/>
                    <a:pt x="5446" y="9710"/>
                  </a:cubicBezTo>
                  <a:cubicBezTo>
                    <a:pt x="5446" y="9936"/>
                    <a:pt x="5267" y="10116"/>
                    <a:pt x="5037" y="10116"/>
                  </a:cubicBezTo>
                  <a:cubicBezTo>
                    <a:pt x="4810" y="10116"/>
                    <a:pt x="4615" y="9936"/>
                    <a:pt x="4615" y="9710"/>
                  </a:cubicBezTo>
                  <a:cubicBezTo>
                    <a:pt x="4615" y="9480"/>
                    <a:pt x="4810" y="9301"/>
                    <a:pt x="5037" y="9301"/>
                  </a:cubicBezTo>
                  <a:close/>
                  <a:moveTo>
                    <a:pt x="10984" y="1"/>
                  </a:moveTo>
                  <a:cubicBezTo>
                    <a:pt x="10943" y="1"/>
                    <a:pt x="10900" y="7"/>
                    <a:pt x="10857" y="20"/>
                  </a:cubicBezTo>
                  <a:lnTo>
                    <a:pt x="5282" y="1760"/>
                  </a:lnTo>
                  <a:cubicBezTo>
                    <a:pt x="5606" y="2103"/>
                    <a:pt x="5786" y="2556"/>
                    <a:pt x="5786" y="3043"/>
                  </a:cubicBezTo>
                  <a:cubicBezTo>
                    <a:pt x="5786" y="4100"/>
                    <a:pt x="4924" y="4963"/>
                    <a:pt x="3886" y="4963"/>
                  </a:cubicBezTo>
                  <a:cubicBezTo>
                    <a:pt x="2715" y="4963"/>
                    <a:pt x="1818" y="3921"/>
                    <a:pt x="1982" y="2786"/>
                  </a:cubicBezTo>
                  <a:lnTo>
                    <a:pt x="1982" y="2786"/>
                  </a:lnTo>
                  <a:lnTo>
                    <a:pt x="0" y="3386"/>
                  </a:lnTo>
                  <a:cubicBezTo>
                    <a:pt x="242" y="3695"/>
                    <a:pt x="406" y="4069"/>
                    <a:pt x="406" y="4490"/>
                  </a:cubicBezTo>
                  <a:cubicBezTo>
                    <a:pt x="406" y="8083"/>
                    <a:pt x="3316" y="10994"/>
                    <a:pt x="6909" y="10994"/>
                  </a:cubicBezTo>
                  <a:cubicBezTo>
                    <a:pt x="7331" y="10994"/>
                    <a:pt x="7705" y="11154"/>
                    <a:pt x="8013" y="11399"/>
                  </a:cubicBezTo>
                  <a:lnTo>
                    <a:pt x="8988" y="8212"/>
                  </a:lnTo>
                  <a:cubicBezTo>
                    <a:pt x="8013" y="8130"/>
                    <a:pt x="7233" y="7319"/>
                    <a:pt x="7233" y="6312"/>
                  </a:cubicBezTo>
                  <a:cubicBezTo>
                    <a:pt x="7233" y="5271"/>
                    <a:pt x="8095" y="4409"/>
                    <a:pt x="9152" y="4409"/>
                  </a:cubicBezTo>
                  <a:cubicBezTo>
                    <a:pt x="9492" y="4409"/>
                    <a:pt x="9816" y="4490"/>
                    <a:pt x="10093" y="4654"/>
                  </a:cubicBezTo>
                  <a:lnTo>
                    <a:pt x="11376" y="543"/>
                  </a:lnTo>
                  <a:cubicBezTo>
                    <a:pt x="11461" y="258"/>
                    <a:pt x="11252" y="1"/>
                    <a:pt x="10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" name="Google Shape;281;p17"/>
          <p:cNvGrpSpPr/>
          <p:nvPr/>
        </p:nvGrpSpPr>
        <p:grpSpPr>
          <a:xfrm>
            <a:off x="325000" y="274875"/>
            <a:ext cx="351925" cy="351125"/>
            <a:chOff x="2642925" y="1682900"/>
            <a:chExt cx="351925" cy="351125"/>
          </a:xfrm>
        </p:grpSpPr>
        <p:sp>
          <p:nvSpPr>
            <p:cNvPr id="282" name="Google Shape;282;p17"/>
            <p:cNvSpPr/>
            <p:nvPr/>
          </p:nvSpPr>
          <p:spPr>
            <a:xfrm>
              <a:off x="2872500" y="1771025"/>
              <a:ext cx="37125" cy="33425"/>
            </a:xfrm>
            <a:custGeom>
              <a:rect b="b" l="l" r="r" t="t"/>
              <a:pathLst>
                <a:path extrusionOk="0" h="1337" w="1485">
                  <a:moveTo>
                    <a:pt x="421" y="1"/>
                  </a:moveTo>
                  <a:cubicBezTo>
                    <a:pt x="321" y="1"/>
                    <a:pt x="218" y="17"/>
                    <a:pt x="114" y="53"/>
                  </a:cubicBezTo>
                  <a:cubicBezTo>
                    <a:pt x="114" y="53"/>
                    <a:pt x="134" y="638"/>
                    <a:pt x="1" y="1336"/>
                  </a:cubicBezTo>
                  <a:lnTo>
                    <a:pt x="1" y="1336"/>
                  </a:lnTo>
                  <a:cubicBezTo>
                    <a:pt x="18" y="1329"/>
                    <a:pt x="576" y="1207"/>
                    <a:pt x="1304" y="1188"/>
                  </a:cubicBezTo>
                  <a:cubicBezTo>
                    <a:pt x="1484" y="577"/>
                    <a:pt x="1011" y="1"/>
                    <a:pt x="421" y="1"/>
                  </a:cubicBezTo>
                  <a:close/>
                  <a:moveTo>
                    <a:pt x="1" y="1336"/>
                  </a:moveTo>
                  <a:cubicBezTo>
                    <a:pt x="1" y="1336"/>
                    <a:pt x="1" y="1336"/>
                    <a:pt x="1" y="1336"/>
                  </a:cubicBezTo>
                  <a:cubicBezTo>
                    <a:pt x="1" y="1336"/>
                    <a:pt x="1" y="1336"/>
                    <a:pt x="1" y="133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2642925" y="1941725"/>
              <a:ext cx="92300" cy="92300"/>
            </a:xfrm>
            <a:custGeom>
              <a:rect b="b" l="l" r="r" t="t"/>
              <a:pathLst>
                <a:path extrusionOk="0" h="3692" w="3692">
                  <a:moveTo>
                    <a:pt x="1" y="1"/>
                  </a:moveTo>
                  <a:lnTo>
                    <a:pt x="3691" y="3691"/>
                  </a:lnTo>
                  <a:cubicBezTo>
                    <a:pt x="3332" y="2634"/>
                    <a:pt x="3235" y="1417"/>
                    <a:pt x="3465" y="231"/>
                  </a:cubicBezTo>
                  <a:lnTo>
                    <a:pt x="3465" y="231"/>
                  </a:lnTo>
                  <a:cubicBezTo>
                    <a:pt x="3034" y="313"/>
                    <a:pt x="2600" y="352"/>
                    <a:pt x="2171" y="352"/>
                  </a:cubicBezTo>
                  <a:cubicBezTo>
                    <a:pt x="1415" y="352"/>
                    <a:pt x="675" y="23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2863150" y="1682900"/>
              <a:ext cx="131700" cy="129625"/>
            </a:xfrm>
            <a:custGeom>
              <a:rect b="b" l="l" r="r" t="t"/>
              <a:pathLst>
                <a:path extrusionOk="0" h="5185" w="5268">
                  <a:moveTo>
                    <a:pt x="1042" y="0"/>
                  </a:moveTo>
                  <a:cubicBezTo>
                    <a:pt x="441" y="0"/>
                    <a:pt x="98" y="277"/>
                    <a:pt x="1" y="847"/>
                  </a:cubicBezTo>
                  <a:cubicBezTo>
                    <a:pt x="20" y="878"/>
                    <a:pt x="328" y="1627"/>
                    <a:pt x="457" y="2731"/>
                  </a:cubicBezTo>
                  <a:cubicBezTo>
                    <a:pt x="564" y="2705"/>
                    <a:pt x="677" y="2694"/>
                    <a:pt x="791" y="2694"/>
                  </a:cubicBezTo>
                  <a:cubicBezTo>
                    <a:pt x="884" y="2694"/>
                    <a:pt x="979" y="2701"/>
                    <a:pt x="1073" y="2715"/>
                  </a:cubicBezTo>
                  <a:lnTo>
                    <a:pt x="1288" y="2099"/>
                  </a:lnTo>
                  <a:cubicBezTo>
                    <a:pt x="1338" y="1913"/>
                    <a:pt x="1509" y="1803"/>
                    <a:pt x="1684" y="1803"/>
                  </a:cubicBezTo>
                  <a:cubicBezTo>
                    <a:pt x="1725" y="1803"/>
                    <a:pt x="1767" y="1809"/>
                    <a:pt x="1807" y="1822"/>
                  </a:cubicBezTo>
                  <a:cubicBezTo>
                    <a:pt x="2033" y="1904"/>
                    <a:pt x="2146" y="2130"/>
                    <a:pt x="2084" y="2356"/>
                  </a:cubicBezTo>
                  <a:lnTo>
                    <a:pt x="1838" y="3055"/>
                  </a:lnTo>
                  <a:cubicBezTo>
                    <a:pt x="1971" y="3152"/>
                    <a:pt x="2084" y="3269"/>
                    <a:pt x="2197" y="3398"/>
                  </a:cubicBezTo>
                  <a:lnTo>
                    <a:pt x="2880" y="3152"/>
                  </a:lnTo>
                  <a:cubicBezTo>
                    <a:pt x="2921" y="3141"/>
                    <a:pt x="2963" y="3135"/>
                    <a:pt x="3004" y="3135"/>
                  </a:cubicBezTo>
                  <a:cubicBezTo>
                    <a:pt x="3185" y="3135"/>
                    <a:pt x="3350" y="3245"/>
                    <a:pt x="3414" y="3429"/>
                  </a:cubicBezTo>
                  <a:cubicBezTo>
                    <a:pt x="3480" y="3640"/>
                    <a:pt x="3367" y="3886"/>
                    <a:pt x="3157" y="3952"/>
                  </a:cubicBezTo>
                  <a:lnTo>
                    <a:pt x="2521" y="4163"/>
                  </a:lnTo>
                  <a:cubicBezTo>
                    <a:pt x="2556" y="4358"/>
                    <a:pt x="2556" y="4553"/>
                    <a:pt x="2521" y="4748"/>
                  </a:cubicBezTo>
                  <a:cubicBezTo>
                    <a:pt x="3609" y="4861"/>
                    <a:pt x="4343" y="5169"/>
                    <a:pt x="4389" y="5185"/>
                  </a:cubicBezTo>
                  <a:cubicBezTo>
                    <a:pt x="4912" y="5087"/>
                    <a:pt x="5236" y="4877"/>
                    <a:pt x="5236" y="4194"/>
                  </a:cubicBezTo>
                  <a:cubicBezTo>
                    <a:pt x="5236" y="3835"/>
                    <a:pt x="5107" y="3496"/>
                    <a:pt x="4877" y="3219"/>
                  </a:cubicBezTo>
                  <a:cubicBezTo>
                    <a:pt x="5267" y="2423"/>
                    <a:pt x="4780" y="1463"/>
                    <a:pt x="3886" y="1350"/>
                  </a:cubicBezTo>
                  <a:cubicBezTo>
                    <a:pt x="3800" y="669"/>
                    <a:pt x="3221" y="223"/>
                    <a:pt x="2598" y="223"/>
                  </a:cubicBezTo>
                  <a:cubicBezTo>
                    <a:pt x="2405" y="223"/>
                    <a:pt x="2206" y="266"/>
                    <a:pt x="2018" y="359"/>
                  </a:cubicBezTo>
                  <a:cubicBezTo>
                    <a:pt x="1756" y="129"/>
                    <a:pt x="1401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2645750" y="1718675"/>
              <a:ext cx="211775" cy="211050"/>
            </a:xfrm>
            <a:custGeom>
              <a:rect b="b" l="l" r="r" t="t"/>
              <a:pathLst>
                <a:path extrusionOk="0" h="8442" w="8471">
                  <a:moveTo>
                    <a:pt x="8014" y="1"/>
                  </a:moveTo>
                  <a:lnTo>
                    <a:pt x="1" y="8061"/>
                  </a:lnTo>
                  <a:cubicBezTo>
                    <a:pt x="630" y="8310"/>
                    <a:pt x="1343" y="8441"/>
                    <a:pt x="2071" y="8441"/>
                  </a:cubicBezTo>
                  <a:cubicBezTo>
                    <a:pt x="2585" y="8441"/>
                    <a:pt x="3106" y="8376"/>
                    <a:pt x="3610" y="8240"/>
                  </a:cubicBezTo>
                  <a:cubicBezTo>
                    <a:pt x="3984" y="7167"/>
                    <a:pt x="4636" y="6227"/>
                    <a:pt x="5431" y="5412"/>
                  </a:cubicBezTo>
                  <a:cubicBezTo>
                    <a:pt x="6227" y="4616"/>
                    <a:pt x="7156" y="4031"/>
                    <a:pt x="8162" y="3672"/>
                  </a:cubicBezTo>
                  <a:cubicBezTo>
                    <a:pt x="8470" y="2470"/>
                    <a:pt x="8404" y="1121"/>
                    <a:pt x="8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2746600" y="1821475"/>
              <a:ext cx="211675" cy="209725"/>
            </a:xfrm>
            <a:custGeom>
              <a:rect b="b" l="l" r="r" t="t"/>
              <a:pathLst>
                <a:path extrusionOk="0" h="8389" w="8467">
                  <a:moveTo>
                    <a:pt x="5135" y="1284"/>
                  </a:moveTo>
                  <a:cubicBezTo>
                    <a:pt x="5365" y="1284"/>
                    <a:pt x="5560" y="1479"/>
                    <a:pt x="5560" y="1706"/>
                  </a:cubicBezTo>
                  <a:cubicBezTo>
                    <a:pt x="5560" y="1936"/>
                    <a:pt x="5365" y="2115"/>
                    <a:pt x="5135" y="2115"/>
                  </a:cubicBezTo>
                  <a:cubicBezTo>
                    <a:pt x="4908" y="2115"/>
                    <a:pt x="4713" y="1936"/>
                    <a:pt x="4713" y="1706"/>
                  </a:cubicBezTo>
                  <a:cubicBezTo>
                    <a:pt x="4713" y="1479"/>
                    <a:pt x="4908" y="1284"/>
                    <a:pt x="5135" y="1284"/>
                  </a:cubicBezTo>
                  <a:close/>
                  <a:moveTo>
                    <a:pt x="3348" y="2618"/>
                  </a:moveTo>
                  <a:cubicBezTo>
                    <a:pt x="3590" y="2618"/>
                    <a:pt x="3769" y="2813"/>
                    <a:pt x="3769" y="3040"/>
                  </a:cubicBezTo>
                  <a:cubicBezTo>
                    <a:pt x="3769" y="3266"/>
                    <a:pt x="3590" y="3461"/>
                    <a:pt x="3348" y="3461"/>
                  </a:cubicBezTo>
                  <a:cubicBezTo>
                    <a:pt x="3122" y="3461"/>
                    <a:pt x="2942" y="3266"/>
                    <a:pt x="2942" y="3040"/>
                  </a:cubicBezTo>
                  <a:cubicBezTo>
                    <a:pt x="2942" y="2813"/>
                    <a:pt x="3122" y="2618"/>
                    <a:pt x="3348" y="2618"/>
                  </a:cubicBezTo>
                  <a:close/>
                  <a:moveTo>
                    <a:pt x="2014" y="4405"/>
                  </a:moveTo>
                  <a:cubicBezTo>
                    <a:pt x="2244" y="4405"/>
                    <a:pt x="2439" y="4585"/>
                    <a:pt x="2439" y="4811"/>
                  </a:cubicBezTo>
                  <a:cubicBezTo>
                    <a:pt x="2439" y="5057"/>
                    <a:pt x="2244" y="5236"/>
                    <a:pt x="2014" y="5236"/>
                  </a:cubicBezTo>
                  <a:cubicBezTo>
                    <a:pt x="1787" y="5236"/>
                    <a:pt x="1608" y="5057"/>
                    <a:pt x="1608" y="4811"/>
                  </a:cubicBezTo>
                  <a:cubicBezTo>
                    <a:pt x="1608" y="4585"/>
                    <a:pt x="1787" y="4405"/>
                    <a:pt x="2014" y="4405"/>
                  </a:cubicBezTo>
                  <a:close/>
                  <a:moveTo>
                    <a:pt x="6469" y="1"/>
                  </a:moveTo>
                  <a:cubicBezTo>
                    <a:pt x="4760" y="1"/>
                    <a:pt x="3250" y="633"/>
                    <a:pt x="1998" y="1901"/>
                  </a:cubicBezTo>
                  <a:cubicBezTo>
                    <a:pt x="648" y="3235"/>
                    <a:pt x="1" y="4764"/>
                    <a:pt x="32" y="6438"/>
                  </a:cubicBezTo>
                  <a:cubicBezTo>
                    <a:pt x="48" y="7347"/>
                    <a:pt x="274" y="8064"/>
                    <a:pt x="406" y="8388"/>
                  </a:cubicBezTo>
                  <a:lnTo>
                    <a:pt x="8466" y="325"/>
                  </a:lnTo>
                  <a:cubicBezTo>
                    <a:pt x="8111" y="196"/>
                    <a:pt x="7378" y="16"/>
                    <a:pt x="6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_2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9" name="Google Shape;289;p18"/>
          <p:cNvSpPr/>
          <p:nvPr/>
        </p:nvSpPr>
        <p:spPr>
          <a:xfrm>
            <a:off x="1435463" y="2892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8"/>
          <p:cNvSpPr/>
          <p:nvPr/>
        </p:nvSpPr>
        <p:spPr>
          <a:xfrm>
            <a:off x="8283075" y="46033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8"/>
          <p:cNvSpPr/>
          <p:nvPr/>
        </p:nvSpPr>
        <p:spPr>
          <a:xfrm>
            <a:off x="700375" y="248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8"/>
          <p:cNvSpPr/>
          <p:nvPr/>
        </p:nvSpPr>
        <p:spPr>
          <a:xfrm>
            <a:off x="8377050" y="7294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18"/>
          <p:cNvGrpSpPr/>
          <p:nvPr/>
        </p:nvGrpSpPr>
        <p:grpSpPr>
          <a:xfrm rot="1764780">
            <a:off x="7874006" y="375997"/>
            <a:ext cx="351149" cy="327999"/>
            <a:chOff x="4166025" y="2933700"/>
            <a:chExt cx="351150" cy="328000"/>
          </a:xfrm>
        </p:grpSpPr>
        <p:sp>
          <p:nvSpPr>
            <p:cNvPr id="294" name="Google Shape;294;p18"/>
            <p:cNvSpPr/>
            <p:nvPr/>
          </p:nvSpPr>
          <p:spPr>
            <a:xfrm>
              <a:off x="4412675" y="3138900"/>
              <a:ext cx="45100" cy="17975"/>
            </a:xfrm>
            <a:custGeom>
              <a:rect b="b" l="l" r="r" t="t"/>
              <a:pathLst>
                <a:path extrusionOk="0" h="719" w="1804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4353775" y="3040600"/>
              <a:ext cx="163400" cy="221100"/>
            </a:xfrm>
            <a:custGeom>
              <a:rect b="b" l="l" r="r" t="t"/>
              <a:pathLst>
                <a:path extrusionOk="0" h="8844" w="6536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4224950" y="3138900"/>
              <a:ext cx="45075" cy="17975"/>
            </a:xfrm>
            <a:custGeom>
              <a:rect b="b" l="l" r="r" t="t"/>
              <a:pathLst>
                <a:path extrusionOk="0" h="719" w="1803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4166025" y="3040600"/>
              <a:ext cx="163000" cy="221100"/>
            </a:xfrm>
            <a:custGeom>
              <a:rect b="b" l="l" r="r" t="t"/>
              <a:pathLst>
                <a:path extrusionOk="0" h="8844" w="652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438100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19325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18"/>
          <p:cNvGrpSpPr/>
          <p:nvPr/>
        </p:nvGrpSpPr>
        <p:grpSpPr>
          <a:xfrm rot="1626189">
            <a:off x="584579" y="3931388"/>
            <a:ext cx="351130" cy="228978"/>
            <a:chOff x="2140275" y="2983100"/>
            <a:chExt cx="351125" cy="228975"/>
          </a:xfrm>
        </p:grpSpPr>
        <p:sp>
          <p:nvSpPr>
            <p:cNvPr id="301" name="Google Shape;301;p18"/>
            <p:cNvSpPr/>
            <p:nvPr/>
          </p:nvSpPr>
          <p:spPr>
            <a:xfrm>
              <a:off x="2171800" y="2983100"/>
              <a:ext cx="288450" cy="115250"/>
            </a:xfrm>
            <a:custGeom>
              <a:rect b="b" l="l" r="r" t="t"/>
              <a:pathLst>
                <a:path extrusionOk="0" h="4610" w="11538">
                  <a:moveTo>
                    <a:pt x="9110" y="0"/>
                  </a:moveTo>
                  <a:cubicBezTo>
                    <a:pt x="9004" y="0"/>
                    <a:pt x="8898" y="41"/>
                    <a:pt x="8816" y="123"/>
                  </a:cubicBezTo>
                  <a:lnTo>
                    <a:pt x="7630" y="1325"/>
                  </a:lnTo>
                  <a:cubicBezTo>
                    <a:pt x="7595" y="1322"/>
                    <a:pt x="7559" y="1320"/>
                    <a:pt x="7525" y="1320"/>
                  </a:cubicBezTo>
                  <a:cubicBezTo>
                    <a:pt x="7208" y="1320"/>
                    <a:pt x="6925" y="1446"/>
                    <a:pt x="6721" y="1664"/>
                  </a:cubicBezTo>
                  <a:cubicBezTo>
                    <a:pt x="6518" y="1292"/>
                    <a:pt x="6144" y="1105"/>
                    <a:pt x="5767" y="1105"/>
                  </a:cubicBezTo>
                  <a:cubicBezTo>
                    <a:pt x="5391" y="1105"/>
                    <a:pt x="5012" y="1292"/>
                    <a:pt x="4802" y="1664"/>
                  </a:cubicBezTo>
                  <a:cubicBezTo>
                    <a:pt x="4607" y="1453"/>
                    <a:pt x="4330" y="1325"/>
                    <a:pt x="4006" y="1325"/>
                  </a:cubicBezTo>
                  <a:cubicBezTo>
                    <a:pt x="3452" y="1325"/>
                    <a:pt x="2980" y="1746"/>
                    <a:pt x="2918" y="2300"/>
                  </a:cubicBezTo>
                  <a:cubicBezTo>
                    <a:pt x="2772" y="2234"/>
                    <a:pt x="2622" y="2204"/>
                    <a:pt x="2474" y="2204"/>
                  </a:cubicBezTo>
                  <a:cubicBezTo>
                    <a:pt x="1894" y="2204"/>
                    <a:pt x="1360" y="2675"/>
                    <a:pt x="1373" y="3322"/>
                  </a:cubicBezTo>
                  <a:cubicBezTo>
                    <a:pt x="1294" y="3305"/>
                    <a:pt x="1216" y="3296"/>
                    <a:pt x="1140" y="3296"/>
                  </a:cubicBezTo>
                  <a:cubicBezTo>
                    <a:pt x="521" y="3296"/>
                    <a:pt x="1" y="3845"/>
                    <a:pt x="74" y="4512"/>
                  </a:cubicBezTo>
                  <a:cubicBezTo>
                    <a:pt x="127" y="4508"/>
                    <a:pt x="179" y="4507"/>
                    <a:pt x="231" y="4507"/>
                  </a:cubicBezTo>
                  <a:cubicBezTo>
                    <a:pt x="465" y="4507"/>
                    <a:pt x="687" y="4542"/>
                    <a:pt x="901" y="4610"/>
                  </a:cubicBezTo>
                  <a:cubicBezTo>
                    <a:pt x="2184" y="3121"/>
                    <a:pt x="3977" y="2377"/>
                    <a:pt x="5767" y="2377"/>
                  </a:cubicBezTo>
                  <a:cubicBezTo>
                    <a:pt x="7558" y="2377"/>
                    <a:pt x="9347" y="3121"/>
                    <a:pt x="10622" y="4610"/>
                  </a:cubicBezTo>
                  <a:cubicBezTo>
                    <a:pt x="10849" y="4542"/>
                    <a:pt x="11073" y="4507"/>
                    <a:pt x="11308" y="4507"/>
                  </a:cubicBezTo>
                  <a:cubicBezTo>
                    <a:pt x="11360" y="4507"/>
                    <a:pt x="11412" y="4508"/>
                    <a:pt x="11465" y="4512"/>
                  </a:cubicBezTo>
                  <a:cubicBezTo>
                    <a:pt x="11538" y="3845"/>
                    <a:pt x="11017" y="3296"/>
                    <a:pt x="10388" y="3296"/>
                  </a:cubicBezTo>
                  <a:cubicBezTo>
                    <a:pt x="10310" y="3296"/>
                    <a:pt x="10230" y="3305"/>
                    <a:pt x="10150" y="3322"/>
                  </a:cubicBezTo>
                  <a:cubicBezTo>
                    <a:pt x="10166" y="2932"/>
                    <a:pt x="9986" y="2608"/>
                    <a:pt x="9694" y="2398"/>
                  </a:cubicBezTo>
                  <a:lnTo>
                    <a:pt x="10509" y="1586"/>
                  </a:lnTo>
                  <a:cubicBezTo>
                    <a:pt x="10669" y="1422"/>
                    <a:pt x="10669" y="1161"/>
                    <a:pt x="10509" y="1001"/>
                  </a:cubicBezTo>
                  <a:cubicBezTo>
                    <a:pt x="10427" y="919"/>
                    <a:pt x="10321" y="878"/>
                    <a:pt x="10215" y="878"/>
                  </a:cubicBezTo>
                  <a:cubicBezTo>
                    <a:pt x="10109" y="878"/>
                    <a:pt x="10004" y="919"/>
                    <a:pt x="9924" y="1001"/>
                  </a:cubicBezTo>
                  <a:lnTo>
                    <a:pt x="8637" y="2284"/>
                  </a:lnTo>
                  <a:cubicBezTo>
                    <a:pt x="8637" y="2284"/>
                    <a:pt x="8621" y="2284"/>
                    <a:pt x="8605" y="2300"/>
                  </a:cubicBezTo>
                  <a:cubicBezTo>
                    <a:pt x="8590" y="2089"/>
                    <a:pt x="8508" y="1894"/>
                    <a:pt x="8379" y="1730"/>
                  </a:cubicBezTo>
                  <a:lnTo>
                    <a:pt x="9401" y="708"/>
                  </a:lnTo>
                  <a:cubicBezTo>
                    <a:pt x="9565" y="545"/>
                    <a:pt x="9565" y="283"/>
                    <a:pt x="9401" y="123"/>
                  </a:cubicBezTo>
                  <a:cubicBezTo>
                    <a:pt x="9321" y="41"/>
                    <a:pt x="9216" y="0"/>
                    <a:pt x="9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2140275" y="3116250"/>
              <a:ext cx="40700" cy="66950"/>
            </a:xfrm>
            <a:custGeom>
              <a:rect b="b" l="l" r="r" t="t"/>
              <a:pathLst>
                <a:path extrusionOk="0" h="2678" w="1628">
                  <a:moveTo>
                    <a:pt x="1440" y="1"/>
                  </a:moveTo>
                  <a:cubicBezTo>
                    <a:pt x="657" y="1"/>
                    <a:pt x="0" y="647"/>
                    <a:pt x="0" y="1460"/>
                  </a:cubicBezTo>
                  <a:cubicBezTo>
                    <a:pt x="0" y="1964"/>
                    <a:pt x="277" y="2420"/>
                    <a:pt x="683" y="2677"/>
                  </a:cubicBezTo>
                  <a:cubicBezTo>
                    <a:pt x="796" y="1722"/>
                    <a:pt x="1120" y="809"/>
                    <a:pt x="1627" y="13"/>
                  </a:cubicBezTo>
                  <a:cubicBezTo>
                    <a:pt x="1564" y="5"/>
                    <a:pt x="1502" y="1"/>
                    <a:pt x="1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2450700" y="3116250"/>
              <a:ext cx="40700" cy="66950"/>
            </a:xfrm>
            <a:custGeom>
              <a:rect b="b" l="l" r="r" t="t"/>
              <a:pathLst>
                <a:path extrusionOk="0" h="2678" w="1628">
                  <a:moveTo>
                    <a:pt x="191" y="1"/>
                  </a:moveTo>
                  <a:cubicBezTo>
                    <a:pt x="128" y="1"/>
                    <a:pt x="65" y="5"/>
                    <a:pt x="1" y="13"/>
                  </a:cubicBezTo>
                  <a:cubicBezTo>
                    <a:pt x="523" y="809"/>
                    <a:pt x="847" y="1722"/>
                    <a:pt x="960" y="2677"/>
                  </a:cubicBezTo>
                  <a:cubicBezTo>
                    <a:pt x="1366" y="2420"/>
                    <a:pt x="1627" y="1964"/>
                    <a:pt x="1627" y="1460"/>
                  </a:cubicBezTo>
                  <a:cubicBezTo>
                    <a:pt x="1627" y="647"/>
                    <a:pt x="98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2176450" y="3062925"/>
              <a:ext cx="278775" cy="149150"/>
            </a:xfrm>
            <a:custGeom>
              <a:rect b="b" l="l" r="r" t="t"/>
              <a:pathLst>
                <a:path extrusionOk="0" h="5966" w="11151">
                  <a:moveTo>
                    <a:pt x="5575" y="2294"/>
                  </a:moveTo>
                  <a:cubicBezTo>
                    <a:pt x="5802" y="2294"/>
                    <a:pt x="5997" y="2489"/>
                    <a:pt x="5997" y="2716"/>
                  </a:cubicBezTo>
                  <a:lnTo>
                    <a:pt x="5997" y="2926"/>
                  </a:lnTo>
                  <a:cubicBezTo>
                    <a:pt x="5997" y="3153"/>
                    <a:pt x="5802" y="3332"/>
                    <a:pt x="5575" y="3332"/>
                  </a:cubicBezTo>
                  <a:cubicBezTo>
                    <a:pt x="5349" y="3332"/>
                    <a:pt x="5170" y="3153"/>
                    <a:pt x="5170" y="2926"/>
                  </a:cubicBezTo>
                  <a:lnTo>
                    <a:pt x="5170" y="2716"/>
                  </a:lnTo>
                  <a:cubicBezTo>
                    <a:pt x="5170" y="2489"/>
                    <a:pt x="5349" y="2294"/>
                    <a:pt x="5575" y="2294"/>
                  </a:cubicBezTo>
                  <a:close/>
                  <a:moveTo>
                    <a:pt x="3168" y="2957"/>
                  </a:moveTo>
                  <a:cubicBezTo>
                    <a:pt x="3399" y="2957"/>
                    <a:pt x="3574" y="3137"/>
                    <a:pt x="3574" y="3367"/>
                  </a:cubicBezTo>
                  <a:lnTo>
                    <a:pt x="3574" y="3593"/>
                  </a:lnTo>
                  <a:cubicBezTo>
                    <a:pt x="3574" y="3804"/>
                    <a:pt x="3399" y="3999"/>
                    <a:pt x="3168" y="3999"/>
                  </a:cubicBezTo>
                  <a:cubicBezTo>
                    <a:pt x="2942" y="3999"/>
                    <a:pt x="2763" y="3804"/>
                    <a:pt x="2763" y="3593"/>
                  </a:cubicBezTo>
                  <a:lnTo>
                    <a:pt x="2763" y="3367"/>
                  </a:lnTo>
                  <a:cubicBezTo>
                    <a:pt x="2763" y="3137"/>
                    <a:pt x="2942" y="2957"/>
                    <a:pt x="3168" y="2957"/>
                  </a:cubicBezTo>
                  <a:close/>
                  <a:moveTo>
                    <a:pt x="7998" y="2957"/>
                  </a:moveTo>
                  <a:cubicBezTo>
                    <a:pt x="8224" y="2957"/>
                    <a:pt x="8404" y="3137"/>
                    <a:pt x="8404" y="3367"/>
                  </a:cubicBezTo>
                  <a:lnTo>
                    <a:pt x="8404" y="3593"/>
                  </a:lnTo>
                  <a:cubicBezTo>
                    <a:pt x="8404" y="3804"/>
                    <a:pt x="8224" y="3999"/>
                    <a:pt x="7998" y="3999"/>
                  </a:cubicBezTo>
                  <a:cubicBezTo>
                    <a:pt x="7768" y="3999"/>
                    <a:pt x="7592" y="3804"/>
                    <a:pt x="7592" y="3593"/>
                  </a:cubicBezTo>
                  <a:lnTo>
                    <a:pt x="7592" y="3367"/>
                  </a:lnTo>
                  <a:cubicBezTo>
                    <a:pt x="7592" y="3137"/>
                    <a:pt x="7768" y="2957"/>
                    <a:pt x="7998" y="2957"/>
                  </a:cubicBezTo>
                  <a:close/>
                  <a:moveTo>
                    <a:pt x="5575" y="0"/>
                  </a:moveTo>
                  <a:cubicBezTo>
                    <a:pt x="2501" y="0"/>
                    <a:pt x="1" y="2505"/>
                    <a:pt x="1" y="5575"/>
                  </a:cubicBezTo>
                  <a:cubicBezTo>
                    <a:pt x="1" y="5805"/>
                    <a:pt x="180" y="5965"/>
                    <a:pt x="391" y="5965"/>
                  </a:cubicBezTo>
                  <a:lnTo>
                    <a:pt x="10760" y="5965"/>
                  </a:lnTo>
                  <a:cubicBezTo>
                    <a:pt x="10986" y="5965"/>
                    <a:pt x="11150" y="5805"/>
                    <a:pt x="11150" y="5575"/>
                  </a:cubicBezTo>
                  <a:cubicBezTo>
                    <a:pt x="11150" y="2505"/>
                    <a:pt x="8665" y="0"/>
                    <a:pt x="5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8"/>
          <p:cNvGrpSpPr/>
          <p:nvPr/>
        </p:nvGrpSpPr>
        <p:grpSpPr>
          <a:xfrm>
            <a:off x="880375" y="4407850"/>
            <a:ext cx="295050" cy="351225"/>
            <a:chOff x="2671400" y="3543150"/>
            <a:chExt cx="295050" cy="351225"/>
          </a:xfrm>
        </p:grpSpPr>
        <p:sp>
          <p:nvSpPr>
            <p:cNvPr id="306" name="Google Shape;306;p18"/>
            <p:cNvSpPr/>
            <p:nvPr/>
          </p:nvSpPr>
          <p:spPr>
            <a:xfrm>
              <a:off x="2712475" y="3718025"/>
              <a:ext cx="212150" cy="45075"/>
            </a:xfrm>
            <a:custGeom>
              <a:rect b="b" l="l" r="r" t="t"/>
              <a:pathLst>
                <a:path extrusionOk="0" h="1803" w="8486">
                  <a:moveTo>
                    <a:pt x="0" y="0"/>
                  </a:moveTo>
                  <a:lnTo>
                    <a:pt x="1576" y="1803"/>
                  </a:lnTo>
                  <a:lnTo>
                    <a:pt x="6905" y="1803"/>
                  </a:lnTo>
                  <a:lnTo>
                    <a:pt x="84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2671400" y="3728550"/>
              <a:ext cx="295050" cy="165825"/>
            </a:xfrm>
            <a:custGeom>
              <a:rect b="b" l="l" r="r" t="t"/>
              <a:pathLst>
                <a:path extrusionOk="0" h="6633" w="11802">
                  <a:moveTo>
                    <a:pt x="6762" y="3367"/>
                  </a:moveTo>
                  <a:cubicBezTo>
                    <a:pt x="6988" y="3367"/>
                    <a:pt x="7183" y="3543"/>
                    <a:pt x="7183" y="3773"/>
                  </a:cubicBezTo>
                  <a:cubicBezTo>
                    <a:pt x="7183" y="3999"/>
                    <a:pt x="6988" y="4179"/>
                    <a:pt x="6762" y="4179"/>
                  </a:cubicBezTo>
                  <a:lnTo>
                    <a:pt x="5006" y="4179"/>
                  </a:lnTo>
                  <a:cubicBezTo>
                    <a:pt x="4780" y="4179"/>
                    <a:pt x="4600" y="3999"/>
                    <a:pt x="4600" y="3773"/>
                  </a:cubicBezTo>
                  <a:cubicBezTo>
                    <a:pt x="4600" y="3543"/>
                    <a:pt x="4780" y="3367"/>
                    <a:pt x="5006" y="3367"/>
                  </a:cubicBezTo>
                  <a:close/>
                  <a:moveTo>
                    <a:pt x="926" y="1"/>
                  </a:moveTo>
                  <a:lnTo>
                    <a:pt x="63" y="2295"/>
                  </a:lnTo>
                  <a:cubicBezTo>
                    <a:pt x="1" y="2505"/>
                    <a:pt x="99" y="2732"/>
                    <a:pt x="309" y="2813"/>
                  </a:cubicBezTo>
                  <a:cubicBezTo>
                    <a:pt x="356" y="2832"/>
                    <a:pt x="404" y="2840"/>
                    <a:pt x="452" y="2840"/>
                  </a:cubicBezTo>
                  <a:cubicBezTo>
                    <a:pt x="621" y="2840"/>
                    <a:pt x="783" y="2735"/>
                    <a:pt x="844" y="2568"/>
                  </a:cubicBezTo>
                  <a:lnTo>
                    <a:pt x="1269" y="1448"/>
                  </a:lnTo>
                  <a:lnTo>
                    <a:pt x="2424" y="6309"/>
                  </a:lnTo>
                  <a:cubicBezTo>
                    <a:pt x="2455" y="6504"/>
                    <a:pt x="2634" y="6633"/>
                    <a:pt x="2814" y="6633"/>
                  </a:cubicBezTo>
                  <a:lnTo>
                    <a:pt x="8958" y="6633"/>
                  </a:lnTo>
                  <a:cubicBezTo>
                    <a:pt x="9153" y="6633"/>
                    <a:pt x="9313" y="6504"/>
                    <a:pt x="9364" y="6309"/>
                  </a:cubicBezTo>
                  <a:lnTo>
                    <a:pt x="10518" y="1448"/>
                  </a:lnTo>
                  <a:lnTo>
                    <a:pt x="10940" y="2568"/>
                  </a:lnTo>
                  <a:cubicBezTo>
                    <a:pt x="10987" y="2732"/>
                    <a:pt x="11150" y="2845"/>
                    <a:pt x="11314" y="2845"/>
                  </a:cubicBezTo>
                  <a:cubicBezTo>
                    <a:pt x="11607" y="2845"/>
                    <a:pt x="11802" y="2552"/>
                    <a:pt x="11704" y="2295"/>
                  </a:cubicBezTo>
                  <a:lnTo>
                    <a:pt x="10858" y="1"/>
                  </a:lnTo>
                  <a:lnTo>
                    <a:pt x="9056" y="2064"/>
                  </a:lnTo>
                  <a:cubicBezTo>
                    <a:pt x="8974" y="2162"/>
                    <a:pt x="8860" y="2213"/>
                    <a:pt x="8743" y="2213"/>
                  </a:cubicBezTo>
                  <a:lnTo>
                    <a:pt x="3040" y="2213"/>
                  </a:lnTo>
                  <a:cubicBezTo>
                    <a:pt x="2911" y="2213"/>
                    <a:pt x="2814" y="2162"/>
                    <a:pt x="2732" y="2064"/>
                  </a:cubicBezTo>
                  <a:lnTo>
                    <a:pt x="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2757925" y="3679400"/>
              <a:ext cx="23225" cy="17875"/>
            </a:xfrm>
            <a:custGeom>
              <a:rect b="b" l="l" r="r" t="t"/>
              <a:pathLst>
                <a:path extrusionOk="0" h="715" w="929">
                  <a:moveTo>
                    <a:pt x="472" y="1"/>
                  </a:moveTo>
                  <a:cubicBezTo>
                    <a:pt x="211" y="1"/>
                    <a:pt x="0" y="211"/>
                    <a:pt x="0" y="473"/>
                  </a:cubicBezTo>
                  <a:lnTo>
                    <a:pt x="0" y="714"/>
                  </a:lnTo>
                  <a:lnTo>
                    <a:pt x="929" y="714"/>
                  </a:lnTo>
                  <a:lnTo>
                    <a:pt x="929" y="473"/>
                  </a:lnTo>
                  <a:cubicBezTo>
                    <a:pt x="929" y="211"/>
                    <a:pt x="718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2855850" y="3679400"/>
              <a:ext cx="23625" cy="17875"/>
            </a:xfrm>
            <a:custGeom>
              <a:rect b="b" l="l" r="r" t="t"/>
              <a:pathLst>
                <a:path extrusionOk="0" h="715" w="945">
                  <a:moveTo>
                    <a:pt x="472" y="1"/>
                  </a:moveTo>
                  <a:cubicBezTo>
                    <a:pt x="215" y="1"/>
                    <a:pt x="0" y="211"/>
                    <a:pt x="0" y="473"/>
                  </a:cubicBezTo>
                  <a:lnTo>
                    <a:pt x="0" y="714"/>
                  </a:lnTo>
                  <a:lnTo>
                    <a:pt x="944" y="714"/>
                  </a:lnTo>
                  <a:lnTo>
                    <a:pt x="944" y="473"/>
                  </a:lnTo>
                  <a:cubicBezTo>
                    <a:pt x="944" y="211"/>
                    <a:pt x="733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2703900" y="3625375"/>
              <a:ext cx="98800" cy="71900"/>
            </a:xfrm>
            <a:custGeom>
              <a:rect b="b" l="l" r="r" t="t"/>
              <a:pathLst>
                <a:path extrusionOk="0" h="2876" w="3952">
                  <a:moveTo>
                    <a:pt x="2633" y="0"/>
                  </a:moveTo>
                  <a:cubicBezTo>
                    <a:pt x="1170" y="0"/>
                    <a:pt x="0" y="1186"/>
                    <a:pt x="0" y="2634"/>
                  </a:cubicBezTo>
                  <a:lnTo>
                    <a:pt x="0" y="2875"/>
                  </a:lnTo>
                  <a:lnTo>
                    <a:pt x="1334" y="2875"/>
                  </a:lnTo>
                  <a:lnTo>
                    <a:pt x="1334" y="2634"/>
                  </a:lnTo>
                  <a:cubicBezTo>
                    <a:pt x="1334" y="1916"/>
                    <a:pt x="1919" y="1350"/>
                    <a:pt x="2633" y="1350"/>
                  </a:cubicBezTo>
                  <a:cubicBezTo>
                    <a:pt x="2860" y="1350"/>
                    <a:pt x="3090" y="1413"/>
                    <a:pt x="3285" y="1526"/>
                  </a:cubicBezTo>
                  <a:cubicBezTo>
                    <a:pt x="3429" y="1089"/>
                    <a:pt x="3659" y="699"/>
                    <a:pt x="3952" y="355"/>
                  </a:cubicBezTo>
                  <a:cubicBezTo>
                    <a:pt x="3562" y="129"/>
                    <a:pt x="3105" y="0"/>
                    <a:pt x="2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2801800" y="3543150"/>
              <a:ext cx="138225" cy="154125"/>
            </a:xfrm>
            <a:custGeom>
              <a:rect b="b" l="l" r="r" t="t"/>
              <a:pathLst>
                <a:path extrusionOk="0" h="6165" w="5529">
                  <a:moveTo>
                    <a:pt x="3095" y="0"/>
                  </a:moveTo>
                  <a:cubicBezTo>
                    <a:pt x="2890" y="0"/>
                    <a:pt x="2713" y="139"/>
                    <a:pt x="2685" y="348"/>
                  </a:cubicBezTo>
                  <a:lnTo>
                    <a:pt x="2197" y="3320"/>
                  </a:lnTo>
                  <a:cubicBezTo>
                    <a:pt x="960" y="3531"/>
                    <a:pt x="1" y="4620"/>
                    <a:pt x="1" y="5923"/>
                  </a:cubicBezTo>
                  <a:lnTo>
                    <a:pt x="1" y="6164"/>
                  </a:lnTo>
                  <a:lnTo>
                    <a:pt x="1351" y="6164"/>
                  </a:lnTo>
                  <a:lnTo>
                    <a:pt x="1351" y="5923"/>
                  </a:lnTo>
                  <a:cubicBezTo>
                    <a:pt x="1351" y="5205"/>
                    <a:pt x="1920" y="4639"/>
                    <a:pt x="2634" y="4639"/>
                  </a:cubicBezTo>
                  <a:cubicBezTo>
                    <a:pt x="3352" y="4639"/>
                    <a:pt x="3918" y="5205"/>
                    <a:pt x="3918" y="5923"/>
                  </a:cubicBezTo>
                  <a:lnTo>
                    <a:pt x="3918" y="6164"/>
                  </a:lnTo>
                  <a:lnTo>
                    <a:pt x="5267" y="6164"/>
                  </a:lnTo>
                  <a:lnTo>
                    <a:pt x="5267" y="5923"/>
                  </a:lnTo>
                  <a:cubicBezTo>
                    <a:pt x="5267" y="5107"/>
                    <a:pt x="4893" y="4378"/>
                    <a:pt x="4308" y="3890"/>
                  </a:cubicBezTo>
                  <a:lnTo>
                    <a:pt x="5447" y="1257"/>
                  </a:lnTo>
                  <a:cubicBezTo>
                    <a:pt x="5529" y="1046"/>
                    <a:pt x="5431" y="800"/>
                    <a:pt x="5221" y="718"/>
                  </a:cubicBezTo>
                  <a:cubicBezTo>
                    <a:pt x="5165" y="693"/>
                    <a:pt x="5107" y="681"/>
                    <a:pt x="5050" y="681"/>
                  </a:cubicBezTo>
                  <a:cubicBezTo>
                    <a:pt x="4892" y="681"/>
                    <a:pt x="4742" y="775"/>
                    <a:pt x="4682" y="933"/>
                  </a:cubicBezTo>
                  <a:lnTo>
                    <a:pt x="3609" y="3469"/>
                  </a:lnTo>
                  <a:cubicBezTo>
                    <a:pt x="3414" y="3402"/>
                    <a:pt x="3235" y="3352"/>
                    <a:pt x="3040" y="3320"/>
                  </a:cubicBezTo>
                  <a:lnTo>
                    <a:pt x="3496" y="477"/>
                  </a:lnTo>
                  <a:cubicBezTo>
                    <a:pt x="3527" y="250"/>
                    <a:pt x="3383" y="36"/>
                    <a:pt x="3157" y="5"/>
                  </a:cubicBezTo>
                  <a:cubicBezTo>
                    <a:pt x="3136" y="2"/>
                    <a:pt x="3115" y="0"/>
                    <a:pt x="3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5_2_1_2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19"/>
          <p:cNvSpPr/>
          <p:nvPr/>
        </p:nvSpPr>
        <p:spPr>
          <a:xfrm>
            <a:off x="8154000" y="46673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9"/>
          <p:cNvSpPr/>
          <p:nvPr/>
        </p:nvSpPr>
        <p:spPr>
          <a:xfrm>
            <a:off x="880188" y="1811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9"/>
          <p:cNvSpPr/>
          <p:nvPr/>
        </p:nvSpPr>
        <p:spPr>
          <a:xfrm>
            <a:off x="164025" y="5400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9"/>
          <p:cNvSpPr/>
          <p:nvPr/>
        </p:nvSpPr>
        <p:spPr>
          <a:xfrm>
            <a:off x="8559025" y="37130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9"/>
          <p:cNvSpPr/>
          <p:nvPr/>
        </p:nvSpPr>
        <p:spPr>
          <a:xfrm>
            <a:off x="8559025" y="2627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9"/>
          <p:cNvSpPr/>
          <p:nvPr/>
        </p:nvSpPr>
        <p:spPr>
          <a:xfrm>
            <a:off x="415025" y="4603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"/>
          <p:cNvSpPr/>
          <p:nvPr/>
        </p:nvSpPr>
        <p:spPr>
          <a:xfrm>
            <a:off x="460025" y="14801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9"/>
          <p:cNvSpPr/>
          <p:nvPr/>
        </p:nvSpPr>
        <p:spPr>
          <a:xfrm>
            <a:off x="8739025" y="42794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5_2_1_2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" name="Google Shape;324;p20"/>
          <p:cNvSpPr/>
          <p:nvPr/>
        </p:nvSpPr>
        <p:spPr>
          <a:xfrm flipH="1">
            <a:off x="370313" y="43012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0"/>
          <p:cNvSpPr/>
          <p:nvPr/>
        </p:nvSpPr>
        <p:spPr>
          <a:xfrm flipH="1">
            <a:off x="447175" y="47448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0"/>
          <p:cNvSpPr/>
          <p:nvPr/>
        </p:nvSpPr>
        <p:spPr>
          <a:xfrm flipH="1">
            <a:off x="8426875" y="6750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0"/>
          <p:cNvSpPr/>
          <p:nvPr/>
        </p:nvSpPr>
        <p:spPr>
          <a:xfrm flipH="1">
            <a:off x="8213850" y="2957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0"/>
          <p:cNvSpPr/>
          <p:nvPr/>
        </p:nvSpPr>
        <p:spPr>
          <a:xfrm flipH="1">
            <a:off x="833238" y="2957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20"/>
          <p:cNvGrpSpPr/>
          <p:nvPr/>
        </p:nvGrpSpPr>
        <p:grpSpPr>
          <a:xfrm rot="-2350834">
            <a:off x="333118" y="475757"/>
            <a:ext cx="351144" cy="228987"/>
            <a:chOff x="2140275" y="2983100"/>
            <a:chExt cx="351125" cy="228975"/>
          </a:xfrm>
        </p:grpSpPr>
        <p:sp>
          <p:nvSpPr>
            <p:cNvPr id="330" name="Google Shape;330;p20"/>
            <p:cNvSpPr/>
            <p:nvPr/>
          </p:nvSpPr>
          <p:spPr>
            <a:xfrm>
              <a:off x="2171800" y="2983100"/>
              <a:ext cx="288450" cy="115250"/>
            </a:xfrm>
            <a:custGeom>
              <a:rect b="b" l="l" r="r" t="t"/>
              <a:pathLst>
                <a:path extrusionOk="0" h="4610" w="11538">
                  <a:moveTo>
                    <a:pt x="9110" y="0"/>
                  </a:moveTo>
                  <a:cubicBezTo>
                    <a:pt x="9004" y="0"/>
                    <a:pt x="8898" y="41"/>
                    <a:pt x="8816" y="123"/>
                  </a:cubicBezTo>
                  <a:lnTo>
                    <a:pt x="7630" y="1325"/>
                  </a:lnTo>
                  <a:cubicBezTo>
                    <a:pt x="7595" y="1322"/>
                    <a:pt x="7559" y="1320"/>
                    <a:pt x="7525" y="1320"/>
                  </a:cubicBezTo>
                  <a:cubicBezTo>
                    <a:pt x="7208" y="1320"/>
                    <a:pt x="6925" y="1446"/>
                    <a:pt x="6721" y="1664"/>
                  </a:cubicBezTo>
                  <a:cubicBezTo>
                    <a:pt x="6518" y="1292"/>
                    <a:pt x="6144" y="1105"/>
                    <a:pt x="5767" y="1105"/>
                  </a:cubicBezTo>
                  <a:cubicBezTo>
                    <a:pt x="5391" y="1105"/>
                    <a:pt x="5012" y="1292"/>
                    <a:pt x="4802" y="1664"/>
                  </a:cubicBezTo>
                  <a:cubicBezTo>
                    <a:pt x="4607" y="1453"/>
                    <a:pt x="4330" y="1325"/>
                    <a:pt x="4006" y="1325"/>
                  </a:cubicBezTo>
                  <a:cubicBezTo>
                    <a:pt x="3452" y="1325"/>
                    <a:pt x="2980" y="1746"/>
                    <a:pt x="2918" y="2300"/>
                  </a:cubicBezTo>
                  <a:cubicBezTo>
                    <a:pt x="2772" y="2234"/>
                    <a:pt x="2622" y="2204"/>
                    <a:pt x="2474" y="2204"/>
                  </a:cubicBezTo>
                  <a:cubicBezTo>
                    <a:pt x="1894" y="2204"/>
                    <a:pt x="1360" y="2675"/>
                    <a:pt x="1373" y="3322"/>
                  </a:cubicBezTo>
                  <a:cubicBezTo>
                    <a:pt x="1294" y="3305"/>
                    <a:pt x="1216" y="3296"/>
                    <a:pt x="1140" y="3296"/>
                  </a:cubicBezTo>
                  <a:cubicBezTo>
                    <a:pt x="521" y="3296"/>
                    <a:pt x="1" y="3845"/>
                    <a:pt x="74" y="4512"/>
                  </a:cubicBezTo>
                  <a:cubicBezTo>
                    <a:pt x="127" y="4508"/>
                    <a:pt x="179" y="4507"/>
                    <a:pt x="231" y="4507"/>
                  </a:cubicBezTo>
                  <a:cubicBezTo>
                    <a:pt x="465" y="4507"/>
                    <a:pt x="687" y="4542"/>
                    <a:pt x="901" y="4610"/>
                  </a:cubicBezTo>
                  <a:cubicBezTo>
                    <a:pt x="2184" y="3121"/>
                    <a:pt x="3977" y="2377"/>
                    <a:pt x="5767" y="2377"/>
                  </a:cubicBezTo>
                  <a:cubicBezTo>
                    <a:pt x="7558" y="2377"/>
                    <a:pt x="9347" y="3121"/>
                    <a:pt x="10622" y="4610"/>
                  </a:cubicBezTo>
                  <a:cubicBezTo>
                    <a:pt x="10849" y="4542"/>
                    <a:pt x="11073" y="4507"/>
                    <a:pt x="11308" y="4507"/>
                  </a:cubicBezTo>
                  <a:cubicBezTo>
                    <a:pt x="11360" y="4507"/>
                    <a:pt x="11412" y="4508"/>
                    <a:pt x="11465" y="4512"/>
                  </a:cubicBezTo>
                  <a:cubicBezTo>
                    <a:pt x="11538" y="3845"/>
                    <a:pt x="11017" y="3296"/>
                    <a:pt x="10388" y="3296"/>
                  </a:cubicBezTo>
                  <a:cubicBezTo>
                    <a:pt x="10310" y="3296"/>
                    <a:pt x="10230" y="3305"/>
                    <a:pt x="10150" y="3322"/>
                  </a:cubicBezTo>
                  <a:cubicBezTo>
                    <a:pt x="10166" y="2932"/>
                    <a:pt x="9986" y="2608"/>
                    <a:pt x="9694" y="2398"/>
                  </a:cubicBezTo>
                  <a:lnTo>
                    <a:pt x="10509" y="1586"/>
                  </a:lnTo>
                  <a:cubicBezTo>
                    <a:pt x="10669" y="1422"/>
                    <a:pt x="10669" y="1161"/>
                    <a:pt x="10509" y="1001"/>
                  </a:cubicBezTo>
                  <a:cubicBezTo>
                    <a:pt x="10427" y="919"/>
                    <a:pt x="10321" y="878"/>
                    <a:pt x="10215" y="878"/>
                  </a:cubicBezTo>
                  <a:cubicBezTo>
                    <a:pt x="10109" y="878"/>
                    <a:pt x="10004" y="919"/>
                    <a:pt x="9924" y="1001"/>
                  </a:cubicBezTo>
                  <a:lnTo>
                    <a:pt x="8637" y="2284"/>
                  </a:lnTo>
                  <a:cubicBezTo>
                    <a:pt x="8637" y="2284"/>
                    <a:pt x="8621" y="2284"/>
                    <a:pt x="8605" y="2300"/>
                  </a:cubicBezTo>
                  <a:cubicBezTo>
                    <a:pt x="8590" y="2089"/>
                    <a:pt x="8508" y="1894"/>
                    <a:pt x="8379" y="1730"/>
                  </a:cubicBezTo>
                  <a:lnTo>
                    <a:pt x="9401" y="708"/>
                  </a:lnTo>
                  <a:cubicBezTo>
                    <a:pt x="9565" y="545"/>
                    <a:pt x="9565" y="283"/>
                    <a:pt x="9401" y="123"/>
                  </a:cubicBezTo>
                  <a:cubicBezTo>
                    <a:pt x="9321" y="41"/>
                    <a:pt x="9216" y="0"/>
                    <a:pt x="9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2140275" y="3116250"/>
              <a:ext cx="40700" cy="66950"/>
            </a:xfrm>
            <a:custGeom>
              <a:rect b="b" l="l" r="r" t="t"/>
              <a:pathLst>
                <a:path extrusionOk="0" h="2678" w="1628">
                  <a:moveTo>
                    <a:pt x="1440" y="1"/>
                  </a:moveTo>
                  <a:cubicBezTo>
                    <a:pt x="657" y="1"/>
                    <a:pt x="0" y="647"/>
                    <a:pt x="0" y="1460"/>
                  </a:cubicBezTo>
                  <a:cubicBezTo>
                    <a:pt x="0" y="1964"/>
                    <a:pt x="277" y="2420"/>
                    <a:pt x="683" y="2677"/>
                  </a:cubicBezTo>
                  <a:cubicBezTo>
                    <a:pt x="796" y="1722"/>
                    <a:pt x="1120" y="809"/>
                    <a:pt x="1627" y="13"/>
                  </a:cubicBezTo>
                  <a:cubicBezTo>
                    <a:pt x="1564" y="5"/>
                    <a:pt x="1502" y="1"/>
                    <a:pt x="1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2450700" y="3116250"/>
              <a:ext cx="40700" cy="66950"/>
            </a:xfrm>
            <a:custGeom>
              <a:rect b="b" l="l" r="r" t="t"/>
              <a:pathLst>
                <a:path extrusionOk="0" h="2678" w="1628">
                  <a:moveTo>
                    <a:pt x="191" y="1"/>
                  </a:moveTo>
                  <a:cubicBezTo>
                    <a:pt x="128" y="1"/>
                    <a:pt x="65" y="5"/>
                    <a:pt x="1" y="13"/>
                  </a:cubicBezTo>
                  <a:cubicBezTo>
                    <a:pt x="523" y="809"/>
                    <a:pt x="847" y="1722"/>
                    <a:pt x="960" y="2677"/>
                  </a:cubicBezTo>
                  <a:cubicBezTo>
                    <a:pt x="1366" y="2420"/>
                    <a:pt x="1627" y="1964"/>
                    <a:pt x="1627" y="1460"/>
                  </a:cubicBezTo>
                  <a:cubicBezTo>
                    <a:pt x="1627" y="647"/>
                    <a:pt x="98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2176450" y="3062925"/>
              <a:ext cx="278775" cy="149150"/>
            </a:xfrm>
            <a:custGeom>
              <a:rect b="b" l="l" r="r" t="t"/>
              <a:pathLst>
                <a:path extrusionOk="0" h="5966" w="11151">
                  <a:moveTo>
                    <a:pt x="5575" y="2294"/>
                  </a:moveTo>
                  <a:cubicBezTo>
                    <a:pt x="5802" y="2294"/>
                    <a:pt x="5997" y="2489"/>
                    <a:pt x="5997" y="2716"/>
                  </a:cubicBezTo>
                  <a:lnTo>
                    <a:pt x="5997" y="2926"/>
                  </a:lnTo>
                  <a:cubicBezTo>
                    <a:pt x="5997" y="3153"/>
                    <a:pt x="5802" y="3332"/>
                    <a:pt x="5575" y="3332"/>
                  </a:cubicBezTo>
                  <a:cubicBezTo>
                    <a:pt x="5349" y="3332"/>
                    <a:pt x="5170" y="3153"/>
                    <a:pt x="5170" y="2926"/>
                  </a:cubicBezTo>
                  <a:lnTo>
                    <a:pt x="5170" y="2716"/>
                  </a:lnTo>
                  <a:cubicBezTo>
                    <a:pt x="5170" y="2489"/>
                    <a:pt x="5349" y="2294"/>
                    <a:pt x="5575" y="2294"/>
                  </a:cubicBezTo>
                  <a:close/>
                  <a:moveTo>
                    <a:pt x="3168" y="2957"/>
                  </a:moveTo>
                  <a:cubicBezTo>
                    <a:pt x="3399" y="2957"/>
                    <a:pt x="3574" y="3137"/>
                    <a:pt x="3574" y="3367"/>
                  </a:cubicBezTo>
                  <a:lnTo>
                    <a:pt x="3574" y="3593"/>
                  </a:lnTo>
                  <a:cubicBezTo>
                    <a:pt x="3574" y="3804"/>
                    <a:pt x="3399" y="3999"/>
                    <a:pt x="3168" y="3999"/>
                  </a:cubicBezTo>
                  <a:cubicBezTo>
                    <a:pt x="2942" y="3999"/>
                    <a:pt x="2763" y="3804"/>
                    <a:pt x="2763" y="3593"/>
                  </a:cubicBezTo>
                  <a:lnTo>
                    <a:pt x="2763" y="3367"/>
                  </a:lnTo>
                  <a:cubicBezTo>
                    <a:pt x="2763" y="3137"/>
                    <a:pt x="2942" y="2957"/>
                    <a:pt x="3168" y="2957"/>
                  </a:cubicBezTo>
                  <a:close/>
                  <a:moveTo>
                    <a:pt x="7998" y="2957"/>
                  </a:moveTo>
                  <a:cubicBezTo>
                    <a:pt x="8224" y="2957"/>
                    <a:pt x="8404" y="3137"/>
                    <a:pt x="8404" y="3367"/>
                  </a:cubicBezTo>
                  <a:lnTo>
                    <a:pt x="8404" y="3593"/>
                  </a:lnTo>
                  <a:cubicBezTo>
                    <a:pt x="8404" y="3804"/>
                    <a:pt x="8224" y="3999"/>
                    <a:pt x="7998" y="3999"/>
                  </a:cubicBezTo>
                  <a:cubicBezTo>
                    <a:pt x="7768" y="3999"/>
                    <a:pt x="7592" y="3804"/>
                    <a:pt x="7592" y="3593"/>
                  </a:cubicBezTo>
                  <a:lnTo>
                    <a:pt x="7592" y="3367"/>
                  </a:lnTo>
                  <a:cubicBezTo>
                    <a:pt x="7592" y="3137"/>
                    <a:pt x="7768" y="2957"/>
                    <a:pt x="7998" y="2957"/>
                  </a:cubicBezTo>
                  <a:close/>
                  <a:moveTo>
                    <a:pt x="5575" y="0"/>
                  </a:moveTo>
                  <a:cubicBezTo>
                    <a:pt x="2501" y="0"/>
                    <a:pt x="1" y="2505"/>
                    <a:pt x="1" y="5575"/>
                  </a:cubicBezTo>
                  <a:cubicBezTo>
                    <a:pt x="1" y="5805"/>
                    <a:pt x="180" y="5965"/>
                    <a:pt x="391" y="5965"/>
                  </a:cubicBezTo>
                  <a:lnTo>
                    <a:pt x="10760" y="5965"/>
                  </a:lnTo>
                  <a:cubicBezTo>
                    <a:pt x="10986" y="5965"/>
                    <a:pt x="11150" y="5805"/>
                    <a:pt x="11150" y="5575"/>
                  </a:cubicBezTo>
                  <a:cubicBezTo>
                    <a:pt x="11150" y="2505"/>
                    <a:pt x="8665" y="0"/>
                    <a:pt x="5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0"/>
          <p:cNvGrpSpPr/>
          <p:nvPr/>
        </p:nvGrpSpPr>
        <p:grpSpPr>
          <a:xfrm rot="1408708">
            <a:off x="8271171" y="4391123"/>
            <a:ext cx="306072" cy="351296"/>
            <a:chOff x="2163000" y="3543075"/>
            <a:chExt cx="306075" cy="351300"/>
          </a:xfrm>
        </p:grpSpPr>
        <p:sp>
          <p:nvSpPr>
            <p:cNvPr id="335" name="Google Shape;335;p20"/>
            <p:cNvSpPr/>
            <p:nvPr/>
          </p:nvSpPr>
          <p:spPr>
            <a:xfrm>
              <a:off x="2163000" y="3626150"/>
              <a:ext cx="306075" cy="50825"/>
            </a:xfrm>
            <a:custGeom>
              <a:rect b="b" l="l" r="r" t="t"/>
              <a:pathLst>
                <a:path extrusionOk="0" h="2033" w="12243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lnTo>
                    <a:pt x="0" y="1612"/>
                  </a:lnTo>
                  <a:cubicBezTo>
                    <a:pt x="0" y="1838"/>
                    <a:pt x="180" y="2033"/>
                    <a:pt x="406" y="2033"/>
                  </a:cubicBezTo>
                  <a:lnTo>
                    <a:pt x="11817" y="2033"/>
                  </a:lnTo>
                  <a:cubicBezTo>
                    <a:pt x="12047" y="2033"/>
                    <a:pt x="12242" y="1838"/>
                    <a:pt x="12242" y="1612"/>
                  </a:cubicBezTo>
                  <a:lnTo>
                    <a:pt x="12242" y="406"/>
                  </a:lnTo>
                  <a:cubicBezTo>
                    <a:pt x="12242" y="180"/>
                    <a:pt x="12047" y="0"/>
                    <a:pt x="11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2191475" y="3543075"/>
              <a:ext cx="249100" cy="62425"/>
            </a:xfrm>
            <a:custGeom>
              <a:rect b="b" l="l" r="r" t="t"/>
              <a:pathLst>
                <a:path extrusionOk="0" h="2497" w="9964">
                  <a:moveTo>
                    <a:pt x="4982" y="1"/>
                  </a:moveTo>
                  <a:cubicBezTo>
                    <a:pt x="4682" y="1"/>
                    <a:pt x="4381" y="123"/>
                    <a:pt x="4163" y="366"/>
                  </a:cubicBezTo>
                  <a:cubicBezTo>
                    <a:pt x="4008" y="289"/>
                    <a:pt x="3839" y="251"/>
                    <a:pt x="3672" y="251"/>
                  </a:cubicBezTo>
                  <a:cubicBezTo>
                    <a:pt x="3277" y="251"/>
                    <a:pt x="2886" y="460"/>
                    <a:pt x="2681" y="838"/>
                  </a:cubicBezTo>
                  <a:cubicBezTo>
                    <a:pt x="2521" y="741"/>
                    <a:pt x="2341" y="690"/>
                    <a:pt x="2131" y="690"/>
                  </a:cubicBezTo>
                  <a:cubicBezTo>
                    <a:pt x="1530" y="690"/>
                    <a:pt x="1023" y="1178"/>
                    <a:pt x="1023" y="1779"/>
                  </a:cubicBezTo>
                  <a:cubicBezTo>
                    <a:pt x="554" y="1779"/>
                    <a:pt x="164" y="2087"/>
                    <a:pt x="0" y="2496"/>
                  </a:cubicBezTo>
                  <a:lnTo>
                    <a:pt x="9964" y="2496"/>
                  </a:lnTo>
                  <a:cubicBezTo>
                    <a:pt x="9800" y="2087"/>
                    <a:pt x="9394" y="1779"/>
                    <a:pt x="8922" y="1779"/>
                  </a:cubicBezTo>
                  <a:cubicBezTo>
                    <a:pt x="8922" y="1178"/>
                    <a:pt x="8435" y="690"/>
                    <a:pt x="7834" y="690"/>
                  </a:cubicBezTo>
                  <a:cubicBezTo>
                    <a:pt x="7623" y="690"/>
                    <a:pt x="7428" y="741"/>
                    <a:pt x="7264" y="838"/>
                  </a:cubicBezTo>
                  <a:cubicBezTo>
                    <a:pt x="7073" y="460"/>
                    <a:pt x="6686" y="251"/>
                    <a:pt x="6292" y="251"/>
                  </a:cubicBezTo>
                  <a:cubicBezTo>
                    <a:pt x="6125" y="251"/>
                    <a:pt x="5957" y="289"/>
                    <a:pt x="5801" y="366"/>
                  </a:cubicBezTo>
                  <a:cubicBezTo>
                    <a:pt x="5583" y="123"/>
                    <a:pt x="5283" y="1"/>
                    <a:pt x="4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2254875" y="3759075"/>
              <a:ext cx="122325" cy="56500"/>
            </a:xfrm>
            <a:custGeom>
              <a:rect b="b" l="l" r="r" t="t"/>
              <a:pathLst>
                <a:path extrusionOk="0" h="2260" w="4893">
                  <a:moveTo>
                    <a:pt x="2438" y="1"/>
                  </a:moveTo>
                  <a:cubicBezTo>
                    <a:pt x="1089" y="1"/>
                    <a:pt x="0" y="504"/>
                    <a:pt x="0" y="1120"/>
                  </a:cubicBezTo>
                  <a:cubicBezTo>
                    <a:pt x="0" y="1756"/>
                    <a:pt x="1089" y="2260"/>
                    <a:pt x="2438" y="2260"/>
                  </a:cubicBezTo>
                  <a:cubicBezTo>
                    <a:pt x="3788" y="2260"/>
                    <a:pt x="4892" y="1756"/>
                    <a:pt x="4892" y="1120"/>
                  </a:cubicBezTo>
                  <a:cubicBezTo>
                    <a:pt x="4892" y="504"/>
                    <a:pt x="3788" y="1"/>
                    <a:pt x="2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2326350" y="3826875"/>
              <a:ext cx="37875" cy="67500"/>
            </a:xfrm>
            <a:custGeom>
              <a:rect b="b" l="l" r="r" t="t"/>
              <a:pathLst>
                <a:path extrusionOk="0" h="2700" w="1515">
                  <a:moveTo>
                    <a:pt x="1514" y="0"/>
                  </a:moveTo>
                  <a:lnTo>
                    <a:pt x="1514" y="0"/>
                  </a:lnTo>
                  <a:cubicBezTo>
                    <a:pt x="1058" y="195"/>
                    <a:pt x="555" y="312"/>
                    <a:pt x="1" y="343"/>
                  </a:cubicBezTo>
                  <a:lnTo>
                    <a:pt x="1" y="2700"/>
                  </a:lnTo>
                  <a:lnTo>
                    <a:pt x="1222" y="270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2267850" y="3826875"/>
              <a:ext cx="37850" cy="67500"/>
            </a:xfrm>
            <a:custGeom>
              <a:rect b="b" l="l" r="r" t="t"/>
              <a:pathLst>
                <a:path extrusionOk="0" h="2700" w="1514">
                  <a:moveTo>
                    <a:pt x="0" y="0"/>
                  </a:moveTo>
                  <a:lnTo>
                    <a:pt x="293" y="2700"/>
                  </a:lnTo>
                  <a:lnTo>
                    <a:pt x="1514" y="2700"/>
                  </a:lnTo>
                  <a:lnTo>
                    <a:pt x="1514" y="343"/>
                  </a:lnTo>
                  <a:cubicBezTo>
                    <a:pt x="960" y="312"/>
                    <a:pt x="441" y="19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2326350" y="3697250"/>
              <a:ext cx="51625" cy="54050"/>
            </a:xfrm>
            <a:custGeom>
              <a:rect b="b" l="l" r="r" t="t"/>
              <a:pathLst>
                <a:path extrusionOk="0" h="2162" w="2065">
                  <a:moveTo>
                    <a:pt x="1" y="0"/>
                  </a:moveTo>
                  <a:lnTo>
                    <a:pt x="1" y="1658"/>
                  </a:lnTo>
                  <a:cubicBezTo>
                    <a:pt x="621" y="1709"/>
                    <a:pt x="1284" y="1869"/>
                    <a:pt x="1838" y="2162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2254100" y="3697250"/>
              <a:ext cx="51600" cy="54050"/>
            </a:xfrm>
            <a:custGeom>
              <a:rect b="b" l="l" r="r" t="t"/>
              <a:pathLst>
                <a:path extrusionOk="0" h="2162" w="2064">
                  <a:moveTo>
                    <a:pt x="0" y="0"/>
                  </a:moveTo>
                  <a:lnTo>
                    <a:pt x="226" y="2162"/>
                  </a:lnTo>
                  <a:cubicBezTo>
                    <a:pt x="780" y="1869"/>
                    <a:pt x="1428" y="1709"/>
                    <a:pt x="2064" y="1658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2377550" y="3697250"/>
              <a:ext cx="67125" cy="197125"/>
            </a:xfrm>
            <a:custGeom>
              <a:rect b="b" l="l" r="r" t="t"/>
              <a:pathLst>
                <a:path extrusionOk="0" h="7885" w="2685">
                  <a:moveTo>
                    <a:pt x="847" y="0"/>
                  </a:moveTo>
                  <a:lnTo>
                    <a:pt x="539" y="2813"/>
                  </a:lnTo>
                  <a:cubicBezTo>
                    <a:pt x="929" y="3367"/>
                    <a:pt x="894" y="4050"/>
                    <a:pt x="344" y="4619"/>
                  </a:cubicBezTo>
                  <a:lnTo>
                    <a:pt x="1" y="7885"/>
                  </a:lnTo>
                  <a:lnTo>
                    <a:pt x="1269" y="7885"/>
                  </a:lnTo>
                  <a:cubicBezTo>
                    <a:pt x="1479" y="7885"/>
                    <a:pt x="1643" y="7721"/>
                    <a:pt x="1674" y="7526"/>
                  </a:cubicBezTo>
                  <a:lnTo>
                    <a:pt x="2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2187375" y="3697250"/>
              <a:ext cx="67125" cy="197125"/>
            </a:xfrm>
            <a:custGeom>
              <a:rect b="b" l="l" r="r" t="t"/>
              <a:pathLst>
                <a:path extrusionOk="0" h="7885" w="2685">
                  <a:moveTo>
                    <a:pt x="1" y="0"/>
                  </a:moveTo>
                  <a:lnTo>
                    <a:pt x="1011" y="7526"/>
                  </a:lnTo>
                  <a:cubicBezTo>
                    <a:pt x="1042" y="7721"/>
                    <a:pt x="1206" y="7885"/>
                    <a:pt x="1417" y="7885"/>
                  </a:cubicBezTo>
                  <a:lnTo>
                    <a:pt x="2685" y="7885"/>
                  </a:lnTo>
                  <a:lnTo>
                    <a:pt x="2341" y="4619"/>
                  </a:lnTo>
                  <a:cubicBezTo>
                    <a:pt x="1772" y="4050"/>
                    <a:pt x="1756" y="3367"/>
                    <a:pt x="2146" y="2813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20"/>
          <p:cNvGrpSpPr/>
          <p:nvPr/>
        </p:nvGrpSpPr>
        <p:grpSpPr>
          <a:xfrm rot="1799574">
            <a:off x="8541052" y="234780"/>
            <a:ext cx="356405" cy="302054"/>
            <a:chOff x="2137825" y="4237275"/>
            <a:chExt cx="356400" cy="302050"/>
          </a:xfrm>
        </p:grpSpPr>
        <p:sp>
          <p:nvSpPr>
            <p:cNvPr id="345" name="Google Shape;345;p20"/>
            <p:cNvSpPr/>
            <p:nvPr/>
          </p:nvSpPr>
          <p:spPr>
            <a:xfrm>
              <a:off x="2259750" y="4351950"/>
              <a:ext cx="112575" cy="56100"/>
            </a:xfrm>
            <a:custGeom>
              <a:rect b="b" l="l" r="r" t="t"/>
              <a:pathLst>
                <a:path extrusionOk="0" h="2244" w="4503">
                  <a:moveTo>
                    <a:pt x="2243" y="1"/>
                  </a:moveTo>
                  <a:cubicBezTo>
                    <a:pt x="1217" y="1"/>
                    <a:pt x="340" y="648"/>
                    <a:pt x="0" y="1546"/>
                  </a:cubicBezTo>
                  <a:cubicBezTo>
                    <a:pt x="98" y="1526"/>
                    <a:pt x="211" y="1511"/>
                    <a:pt x="324" y="1511"/>
                  </a:cubicBezTo>
                  <a:cubicBezTo>
                    <a:pt x="862" y="1511"/>
                    <a:pt x="1217" y="1756"/>
                    <a:pt x="1510" y="1951"/>
                  </a:cubicBezTo>
                  <a:cubicBezTo>
                    <a:pt x="1771" y="2111"/>
                    <a:pt x="1966" y="2244"/>
                    <a:pt x="2243" y="2244"/>
                  </a:cubicBezTo>
                  <a:cubicBezTo>
                    <a:pt x="2536" y="2244"/>
                    <a:pt x="2731" y="2111"/>
                    <a:pt x="2992" y="1951"/>
                  </a:cubicBezTo>
                  <a:cubicBezTo>
                    <a:pt x="3266" y="1756"/>
                    <a:pt x="3640" y="1511"/>
                    <a:pt x="4178" y="1511"/>
                  </a:cubicBezTo>
                  <a:cubicBezTo>
                    <a:pt x="4292" y="1511"/>
                    <a:pt x="4405" y="1526"/>
                    <a:pt x="4502" y="1546"/>
                  </a:cubicBezTo>
                  <a:cubicBezTo>
                    <a:pt x="4163" y="648"/>
                    <a:pt x="3285" y="1"/>
                    <a:pt x="2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2384475" y="4362875"/>
              <a:ext cx="87425" cy="55725"/>
            </a:xfrm>
            <a:custGeom>
              <a:rect b="b" l="l" r="r" t="t"/>
              <a:pathLst>
                <a:path extrusionOk="0" h="2229" w="3497">
                  <a:moveTo>
                    <a:pt x="1105" y="1"/>
                  </a:moveTo>
                  <a:cubicBezTo>
                    <a:pt x="699" y="1"/>
                    <a:pt x="344" y="98"/>
                    <a:pt x="1" y="262"/>
                  </a:cubicBezTo>
                  <a:cubicBezTo>
                    <a:pt x="262" y="668"/>
                    <a:pt x="422" y="1140"/>
                    <a:pt x="488" y="1643"/>
                  </a:cubicBezTo>
                  <a:cubicBezTo>
                    <a:pt x="652" y="1577"/>
                    <a:pt x="863" y="1530"/>
                    <a:pt x="1105" y="1530"/>
                  </a:cubicBezTo>
                  <a:cubicBezTo>
                    <a:pt x="1628" y="1530"/>
                    <a:pt x="1983" y="1756"/>
                    <a:pt x="2260" y="1951"/>
                  </a:cubicBezTo>
                  <a:cubicBezTo>
                    <a:pt x="2505" y="2115"/>
                    <a:pt x="2700" y="2228"/>
                    <a:pt x="2977" y="2228"/>
                  </a:cubicBezTo>
                  <a:cubicBezTo>
                    <a:pt x="3172" y="2228"/>
                    <a:pt x="3317" y="2181"/>
                    <a:pt x="3496" y="2084"/>
                  </a:cubicBezTo>
                  <a:cubicBezTo>
                    <a:pt x="3332" y="914"/>
                    <a:pt x="2326" y="1"/>
                    <a:pt x="1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2160175" y="4362875"/>
              <a:ext cx="87400" cy="55725"/>
            </a:xfrm>
            <a:custGeom>
              <a:rect b="b" l="l" r="r" t="t"/>
              <a:pathLst>
                <a:path extrusionOk="0" h="2229" w="3496">
                  <a:moveTo>
                    <a:pt x="2392" y="1"/>
                  </a:moveTo>
                  <a:cubicBezTo>
                    <a:pt x="1171" y="1"/>
                    <a:pt x="164" y="914"/>
                    <a:pt x="0" y="2084"/>
                  </a:cubicBezTo>
                  <a:cubicBezTo>
                    <a:pt x="180" y="2181"/>
                    <a:pt x="324" y="2228"/>
                    <a:pt x="519" y="2228"/>
                  </a:cubicBezTo>
                  <a:cubicBezTo>
                    <a:pt x="796" y="2228"/>
                    <a:pt x="976" y="2115"/>
                    <a:pt x="1221" y="1951"/>
                  </a:cubicBezTo>
                  <a:cubicBezTo>
                    <a:pt x="1514" y="1756"/>
                    <a:pt x="1869" y="1530"/>
                    <a:pt x="2392" y="1530"/>
                  </a:cubicBezTo>
                  <a:cubicBezTo>
                    <a:pt x="2633" y="1530"/>
                    <a:pt x="2829" y="1577"/>
                    <a:pt x="3008" y="1643"/>
                  </a:cubicBezTo>
                  <a:cubicBezTo>
                    <a:pt x="3055" y="1140"/>
                    <a:pt x="3234" y="668"/>
                    <a:pt x="3496" y="262"/>
                  </a:cubicBezTo>
                  <a:cubicBezTo>
                    <a:pt x="3152" y="98"/>
                    <a:pt x="2782" y="1"/>
                    <a:pt x="2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2346250" y="4237275"/>
              <a:ext cx="54150" cy="110225"/>
            </a:xfrm>
            <a:custGeom>
              <a:rect b="b" l="l" r="r" t="t"/>
              <a:pathLst>
                <a:path extrusionOk="0" h="4409" w="2166">
                  <a:moveTo>
                    <a:pt x="1708" y="1"/>
                  </a:moveTo>
                  <a:cubicBezTo>
                    <a:pt x="1530" y="1"/>
                    <a:pt x="1370" y="108"/>
                    <a:pt x="1304" y="281"/>
                  </a:cubicBezTo>
                  <a:lnTo>
                    <a:pt x="1" y="4003"/>
                  </a:lnTo>
                  <a:cubicBezTo>
                    <a:pt x="262" y="4100"/>
                    <a:pt x="508" y="4245"/>
                    <a:pt x="734" y="4408"/>
                  </a:cubicBezTo>
                  <a:lnTo>
                    <a:pt x="2084" y="554"/>
                  </a:lnTo>
                  <a:cubicBezTo>
                    <a:pt x="2166" y="343"/>
                    <a:pt x="2049" y="102"/>
                    <a:pt x="1838" y="20"/>
                  </a:cubicBezTo>
                  <a:cubicBezTo>
                    <a:pt x="1794" y="7"/>
                    <a:pt x="1751" y="1"/>
                    <a:pt x="1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376400" y="4264750"/>
              <a:ext cx="78825" cy="85975"/>
            </a:xfrm>
            <a:custGeom>
              <a:rect b="b" l="l" r="r" t="t"/>
              <a:pathLst>
                <a:path extrusionOk="0" h="3439" w="3153">
                  <a:moveTo>
                    <a:pt x="2695" y="1"/>
                  </a:moveTo>
                  <a:cubicBezTo>
                    <a:pt x="2565" y="1"/>
                    <a:pt x="2436" y="62"/>
                    <a:pt x="2356" y="173"/>
                  </a:cubicBezTo>
                  <a:lnTo>
                    <a:pt x="0" y="3438"/>
                  </a:lnTo>
                  <a:cubicBezTo>
                    <a:pt x="390" y="3243"/>
                    <a:pt x="811" y="3130"/>
                    <a:pt x="1252" y="3114"/>
                  </a:cubicBezTo>
                  <a:lnTo>
                    <a:pt x="3023" y="660"/>
                  </a:lnTo>
                  <a:cubicBezTo>
                    <a:pt x="3152" y="465"/>
                    <a:pt x="3105" y="220"/>
                    <a:pt x="2926" y="75"/>
                  </a:cubicBezTo>
                  <a:cubicBezTo>
                    <a:pt x="2857" y="24"/>
                    <a:pt x="2776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2137825" y="4477475"/>
              <a:ext cx="356400" cy="61850"/>
            </a:xfrm>
            <a:custGeom>
              <a:rect b="b" l="l" r="r" t="t"/>
              <a:pathLst>
                <a:path extrusionOk="0" h="2474" w="14256">
                  <a:moveTo>
                    <a:pt x="520" y="1"/>
                  </a:moveTo>
                  <a:cubicBezTo>
                    <a:pt x="212" y="1"/>
                    <a:pt x="1" y="328"/>
                    <a:pt x="165" y="601"/>
                  </a:cubicBezTo>
                  <a:lnTo>
                    <a:pt x="1058" y="2244"/>
                  </a:lnTo>
                  <a:cubicBezTo>
                    <a:pt x="1140" y="2392"/>
                    <a:pt x="1269" y="2474"/>
                    <a:pt x="1413" y="2474"/>
                  </a:cubicBezTo>
                  <a:lnTo>
                    <a:pt x="12824" y="2474"/>
                  </a:lnTo>
                  <a:cubicBezTo>
                    <a:pt x="12988" y="2474"/>
                    <a:pt x="13116" y="2392"/>
                    <a:pt x="13198" y="2244"/>
                  </a:cubicBezTo>
                  <a:lnTo>
                    <a:pt x="14092" y="601"/>
                  </a:lnTo>
                  <a:cubicBezTo>
                    <a:pt x="14256" y="328"/>
                    <a:pt x="14045" y="1"/>
                    <a:pt x="13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2255650" y="4410475"/>
              <a:ext cx="120775" cy="46350"/>
            </a:xfrm>
            <a:custGeom>
              <a:rect b="b" l="l" r="r" t="t"/>
              <a:pathLst>
                <a:path extrusionOk="0" h="1854" w="4831">
                  <a:moveTo>
                    <a:pt x="488" y="1"/>
                  </a:moveTo>
                  <a:cubicBezTo>
                    <a:pt x="309" y="1"/>
                    <a:pt x="164" y="47"/>
                    <a:pt x="0" y="145"/>
                  </a:cubicBezTo>
                  <a:cubicBezTo>
                    <a:pt x="16" y="812"/>
                    <a:pt x="328" y="1428"/>
                    <a:pt x="781" y="1854"/>
                  </a:cubicBezTo>
                  <a:lnTo>
                    <a:pt x="4034" y="1854"/>
                  </a:lnTo>
                  <a:cubicBezTo>
                    <a:pt x="4502" y="1428"/>
                    <a:pt x="4814" y="812"/>
                    <a:pt x="4830" y="145"/>
                  </a:cubicBezTo>
                  <a:cubicBezTo>
                    <a:pt x="4666" y="47"/>
                    <a:pt x="4522" y="1"/>
                    <a:pt x="4342" y="1"/>
                  </a:cubicBezTo>
                  <a:cubicBezTo>
                    <a:pt x="4050" y="1"/>
                    <a:pt x="3855" y="129"/>
                    <a:pt x="3593" y="293"/>
                  </a:cubicBezTo>
                  <a:cubicBezTo>
                    <a:pt x="3316" y="488"/>
                    <a:pt x="2942" y="730"/>
                    <a:pt x="2407" y="730"/>
                  </a:cubicBezTo>
                  <a:cubicBezTo>
                    <a:pt x="1869" y="730"/>
                    <a:pt x="1514" y="488"/>
                    <a:pt x="1221" y="293"/>
                  </a:cubicBezTo>
                  <a:cubicBezTo>
                    <a:pt x="976" y="129"/>
                    <a:pt x="781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2383325" y="4421400"/>
              <a:ext cx="87300" cy="35425"/>
            </a:xfrm>
            <a:custGeom>
              <a:rect b="b" l="l" r="r" t="t"/>
              <a:pathLst>
                <a:path extrusionOk="0" h="1417" w="3492">
                  <a:moveTo>
                    <a:pt x="1151" y="0"/>
                  </a:moveTo>
                  <a:cubicBezTo>
                    <a:pt x="893" y="0"/>
                    <a:pt x="698" y="114"/>
                    <a:pt x="488" y="262"/>
                  </a:cubicBezTo>
                  <a:cubicBezTo>
                    <a:pt x="406" y="683"/>
                    <a:pt x="242" y="1073"/>
                    <a:pt x="0" y="1417"/>
                  </a:cubicBezTo>
                  <a:lnTo>
                    <a:pt x="3152" y="1417"/>
                  </a:lnTo>
                  <a:cubicBezTo>
                    <a:pt x="3296" y="1186"/>
                    <a:pt x="3429" y="929"/>
                    <a:pt x="3492" y="652"/>
                  </a:cubicBezTo>
                  <a:lnTo>
                    <a:pt x="3492" y="652"/>
                  </a:lnTo>
                  <a:cubicBezTo>
                    <a:pt x="3347" y="683"/>
                    <a:pt x="3199" y="718"/>
                    <a:pt x="3023" y="718"/>
                  </a:cubicBezTo>
                  <a:cubicBezTo>
                    <a:pt x="2501" y="718"/>
                    <a:pt x="2146" y="488"/>
                    <a:pt x="1869" y="293"/>
                  </a:cubicBezTo>
                  <a:cubicBezTo>
                    <a:pt x="1623" y="133"/>
                    <a:pt x="1428" y="0"/>
                    <a:pt x="1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2161425" y="4421400"/>
              <a:ext cx="86925" cy="35425"/>
            </a:xfrm>
            <a:custGeom>
              <a:rect b="b" l="l" r="r" t="t"/>
              <a:pathLst>
                <a:path extrusionOk="0" h="1417" w="3477">
                  <a:moveTo>
                    <a:pt x="2342" y="0"/>
                  </a:moveTo>
                  <a:cubicBezTo>
                    <a:pt x="2065" y="0"/>
                    <a:pt x="1870" y="133"/>
                    <a:pt x="1624" y="293"/>
                  </a:cubicBezTo>
                  <a:cubicBezTo>
                    <a:pt x="1347" y="488"/>
                    <a:pt x="992" y="718"/>
                    <a:pt x="469" y="718"/>
                  </a:cubicBezTo>
                  <a:cubicBezTo>
                    <a:pt x="294" y="718"/>
                    <a:pt x="145" y="683"/>
                    <a:pt x="1" y="652"/>
                  </a:cubicBezTo>
                  <a:lnTo>
                    <a:pt x="1" y="652"/>
                  </a:lnTo>
                  <a:cubicBezTo>
                    <a:pt x="63" y="929"/>
                    <a:pt x="176" y="1186"/>
                    <a:pt x="340" y="1417"/>
                  </a:cubicBezTo>
                  <a:lnTo>
                    <a:pt x="3477" y="1417"/>
                  </a:lnTo>
                  <a:cubicBezTo>
                    <a:pt x="3251" y="1073"/>
                    <a:pt x="3087" y="683"/>
                    <a:pt x="3005" y="262"/>
                  </a:cubicBezTo>
                  <a:cubicBezTo>
                    <a:pt x="2794" y="114"/>
                    <a:pt x="2599" y="0"/>
                    <a:pt x="2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>
            <p:ph idx="2" type="pic"/>
          </p:nvPr>
        </p:nvSpPr>
        <p:spPr>
          <a:xfrm>
            <a:off x="0" y="0"/>
            <a:ext cx="2873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"/>
          <p:cNvSpPr/>
          <p:nvPr>
            <p:ph idx="3" type="pic"/>
          </p:nvPr>
        </p:nvSpPr>
        <p:spPr>
          <a:xfrm>
            <a:off x="6537575" y="5"/>
            <a:ext cx="260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"/>
          <p:cNvSpPr txBox="1"/>
          <p:nvPr>
            <p:ph type="title"/>
          </p:nvPr>
        </p:nvSpPr>
        <p:spPr>
          <a:xfrm>
            <a:off x="3467225" y="2335986"/>
            <a:ext cx="22095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"/>
          <p:cNvSpPr txBox="1"/>
          <p:nvPr>
            <p:ph idx="1" type="body"/>
          </p:nvPr>
        </p:nvSpPr>
        <p:spPr>
          <a:xfrm>
            <a:off x="3467275" y="2813399"/>
            <a:ext cx="2209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hasCustomPrompt="1" idx="4" type="title"/>
          </p:nvPr>
        </p:nvSpPr>
        <p:spPr>
          <a:xfrm>
            <a:off x="4041275" y="1361775"/>
            <a:ext cx="10614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/>
          <p:nvPr/>
        </p:nvSpPr>
        <p:spPr>
          <a:xfrm>
            <a:off x="3543850" y="46336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5_2_1_2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21"/>
          <p:cNvSpPr/>
          <p:nvPr/>
        </p:nvSpPr>
        <p:spPr>
          <a:xfrm flipH="1">
            <a:off x="308113" y="5721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1"/>
          <p:cNvSpPr/>
          <p:nvPr/>
        </p:nvSpPr>
        <p:spPr>
          <a:xfrm flipH="1">
            <a:off x="8766775" y="44476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1"/>
          <p:cNvSpPr/>
          <p:nvPr/>
        </p:nvSpPr>
        <p:spPr>
          <a:xfrm flipH="1">
            <a:off x="8424000" y="464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1"/>
          <p:cNvSpPr/>
          <p:nvPr/>
        </p:nvSpPr>
        <p:spPr>
          <a:xfrm flipH="1">
            <a:off x="488125" y="2121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1"/>
          <p:cNvSpPr/>
          <p:nvPr/>
        </p:nvSpPr>
        <p:spPr>
          <a:xfrm flipH="1">
            <a:off x="8368488" y="2121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1"/>
          <p:cNvSpPr/>
          <p:nvPr/>
        </p:nvSpPr>
        <p:spPr>
          <a:xfrm flipH="1">
            <a:off x="8655875" y="54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" name="Google Shape;362;p21"/>
          <p:cNvGrpSpPr/>
          <p:nvPr/>
        </p:nvGrpSpPr>
        <p:grpSpPr>
          <a:xfrm rot="1049239">
            <a:off x="308066" y="4527769"/>
            <a:ext cx="320606" cy="351131"/>
            <a:chOff x="3171250" y="4212600"/>
            <a:chExt cx="320600" cy="351125"/>
          </a:xfrm>
        </p:grpSpPr>
        <p:sp>
          <p:nvSpPr>
            <p:cNvPr id="363" name="Google Shape;363;p21"/>
            <p:cNvSpPr/>
            <p:nvPr/>
          </p:nvSpPr>
          <p:spPr>
            <a:xfrm>
              <a:off x="3232600" y="4212600"/>
              <a:ext cx="197500" cy="76775"/>
            </a:xfrm>
            <a:custGeom>
              <a:rect b="b" l="l" r="r" t="t"/>
              <a:pathLst>
                <a:path extrusionOk="0" h="3071" w="7900">
                  <a:moveTo>
                    <a:pt x="3948" y="0"/>
                  </a:moveTo>
                  <a:cubicBezTo>
                    <a:pt x="1771" y="0"/>
                    <a:pt x="0" y="698"/>
                    <a:pt x="0" y="1541"/>
                  </a:cubicBezTo>
                  <a:cubicBezTo>
                    <a:pt x="0" y="2388"/>
                    <a:pt x="1771" y="3070"/>
                    <a:pt x="3948" y="3070"/>
                  </a:cubicBezTo>
                  <a:cubicBezTo>
                    <a:pt x="6144" y="3070"/>
                    <a:pt x="7900" y="2388"/>
                    <a:pt x="7900" y="1541"/>
                  </a:cubicBezTo>
                  <a:cubicBezTo>
                    <a:pt x="7900" y="698"/>
                    <a:pt x="6144" y="0"/>
                    <a:pt x="3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3171250" y="4275975"/>
              <a:ext cx="320600" cy="287750"/>
            </a:xfrm>
            <a:custGeom>
              <a:rect b="b" l="l" r="r" t="t"/>
              <a:pathLst>
                <a:path extrusionOk="0" h="11510" w="12824">
                  <a:moveTo>
                    <a:pt x="10791" y="3266"/>
                  </a:moveTo>
                  <a:cubicBezTo>
                    <a:pt x="10924" y="3414"/>
                    <a:pt x="11083" y="3527"/>
                    <a:pt x="11263" y="3590"/>
                  </a:cubicBezTo>
                  <a:lnTo>
                    <a:pt x="11263" y="7706"/>
                  </a:lnTo>
                  <a:lnTo>
                    <a:pt x="10338" y="7706"/>
                  </a:lnTo>
                  <a:lnTo>
                    <a:pt x="10338" y="7378"/>
                  </a:lnTo>
                  <a:cubicBezTo>
                    <a:pt x="10467" y="7315"/>
                    <a:pt x="10549" y="7167"/>
                    <a:pt x="10549" y="7023"/>
                  </a:cubicBezTo>
                  <a:cubicBezTo>
                    <a:pt x="10549" y="6793"/>
                    <a:pt x="10370" y="6598"/>
                    <a:pt x="10143" y="6598"/>
                  </a:cubicBezTo>
                  <a:lnTo>
                    <a:pt x="9702" y="6598"/>
                  </a:lnTo>
                  <a:cubicBezTo>
                    <a:pt x="9476" y="6598"/>
                    <a:pt x="9297" y="6793"/>
                    <a:pt x="9297" y="7023"/>
                  </a:cubicBezTo>
                  <a:cubicBezTo>
                    <a:pt x="9297" y="7167"/>
                    <a:pt x="9379" y="7315"/>
                    <a:pt x="9507" y="7378"/>
                  </a:cubicBezTo>
                  <a:lnTo>
                    <a:pt x="9507" y="7706"/>
                  </a:lnTo>
                  <a:lnTo>
                    <a:pt x="8353" y="7706"/>
                  </a:lnTo>
                  <a:lnTo>
                    <a:pt x="8353" y="7378"/>
                  </a:lnTo>
                  <a:cubicBezTo>
                    <a:pt x="8485" y="7315"/>
                    <a:pt x="8583" y="7167"/>
                    <a:pt x="8583" y="7023"/>
                  </a:cubicBezTo>
                  <a:cubicBezTo>
                    <a:pt x="8583" y="6793"/>
                    <a:pt x="8388" y="6598"/>
                    <a:pt x="8158" y="6598"/>
                  </a:cubicBezTo>
                  <a:lnTo>
                    <a:pt x="7721" y="6598"/>
                  </a:lnTo>
                  <a:cubicBezTo>
                    <a:pt x="7494" y="6598"/>
                    <a:pt x="7315" y="6793"/>
                    <a:pt x="7315" y="7023"/>
                  </a:cubicBezTo>
                  <a:cubicBezTo>
                    <a:pt x="7315" y="7167"/>
                    <a:pt x="7412" y="7315"/>
                    <a:pt x="7541" y="7378"/>
                  </a:cubicBezTo>
                  <a:lnTo>
                    <a:pt x="7541" y="7706"/>
                  </a:lnTo>
                  <a:lnTo>
                    <a:pt x="5950" y="7706"/>
                  </a:lnTo>
                  <a:lnTo>
                    <a:pt x="5950" y="6843"/>
                  </a:lnTo>
                  <a:cubicBezTo>
                    <a:pt x="5950" y="6613"/>
                    <a:pt x="5755" y="6438"/>
                    <a:pt x="5524" y="6438"/>
                  </a:cubicBezTo>
                  <a:lnTo>
                    <a:pt x="3964" y="6438"/>
                  </a:lnTo>
                  <a:lnTo>
                    <a:pt x="3964" y="6192"/>
                  </a:lnTo>
                  <a:cubicBezTo>
                    <a:pt x="3964" y="5966"/>
                    <a:pt x="3788" y="5786"/>
                    <a:pt x="3558" y="5786"/>
                  </a:cubicBezTo>
                  <a:cubicBezTo>
                    <a:pt x="3332" y="5786"/>
                    <a:pt x="3152" y="5966"/>
                    <a:pt x="3152" y="6192"/>
                  </a:cubicBezTo>
                  <a:lnTo>
                    <a:pt x="3152" y="6438"/>
                  </a:lnTo>
                  <a:lnTo>
                    <a:pt x="2680" y="6438"/>
                  </a:lnTo>
                  <a:cubicBezTo>
                    <a:pt x="2454" y="6438"/>
                    <a:pt x="2275" y="6613"/>
                    <a:pt x="2275" y="6843"/>
                  </a:cubicBezTo>
                  <a:lnTo>
                    <a:pt x="2275" y="7706"/>
                  </a:lnTo>
                  <a:lnTo>
                    <a:pt x="1561" y="7706"/>
                  </a:lnTo>
                  <a:lnTo>
                    <a:pt x="1561" y="3590"/>
                  </a:lnTo>
                  <a:cubicBezTo>
                    <a:pt x="1740" y="3527"/>
                    <a:pt x="1900" y="3414"/>
                    <a:pt x="2013" y="3266"/>
                  </a:cubicBezTo>
                  <a:cubicBezTo>
                    <a:pt x="2249" y="3535"/>
                    <a:pt x="2575" y="3670"/>
                    <a:pt x="2898" y="3670"/>
                  </a:cubicBezTo>
                  <a:cubicBezTo>
                    <a:pt x="3222" y="3670"/>
                    <a:pt x="3543" y="3535"/>
                    <a:pt x="3769" y="3266"/>
                  </a:cubicBezTo>
                  <a:cubicBezTo>
                    <a:pt x="4005" y="3535"/>
                    <a:pt x="4331" y="3670"/>
                    <a:pt x="4654" y="3670"/>
                  </a:cubicBezTo>
                  <a:cubicBezTo>
                    <a:pt x="4977" y="3670"/>
                    <a:pt x="5298" y="3535"/>
                    <a:pt x="5524" y="3266"/>
                  </a:cubicBezTo>
                  <a:cubicBezTo>
                    <a:pt x="5760" y="3535"/>
                    <a:pt x="6086" y="3670"/>
                    <a:pt x="6409" y="3670"/>
                  </a:cubicBezTo>
                  <a:cubicBezTo>
                    <a:pt x="6733" y="3670"/>
                    <a:pt x="7054" y="3535"/>
                    <a:pt x="7280" y="3266"/>
                  </a:cubicBezTo>
                  <a:cubicBezTo>
                    <a:pt x="7516" y="3535"/>
                    <a:pt x="7842" y="3670"/>
                    <a:pt x="8165" y="3670"/>
                  </a:cubicBezTo>
                  <a:cubicBezTo>
                    <a:pt x="8488" y="3670"/>
                    <a:pt x="8809" y="3535"/>
                    <a:pt x="9035" y="3266"/>
                  </a:cubicBezTo>
                  <a:cubicBezTo>
                    <a:pt x="9271" y="3535"/>
                    <a:pt x="9597" y="3670"/>
                    <a:pt x="9920" y="3670"/>
                  </a:cubicBezTo>
                  <a:cubicBezTo>
                    <a:pt x="10244" y="3670"/>
                    <a:pt x="10565" y="3535"/>
                    <a:pt x="10791" y="3266"/>
                  </a:cubicBezTo>
                  <a:close/>
                  <a:moveTo>
                    <a:pt x="1690" y="9200"/>
                  </a:moveTo>
                  <a:cubicBezTo>
                    <a:pt x="1916" y="9200"/>
                    <a:pt x="2095" y="9379"/>
                    <a:pt x="2095" y="9605"/>
                  </a:cubicBezTo>
                  <a:cubicBezTo>
                    <a:pt x="2095" y="9832"/>
                    <a:pt x="1916" y="10011"/>
                    <a:pt x="1690" y="10011"/>
                  </a:cubicBezTo>
                  <a:cubicBezTo>
                    <a:pt x="1463" y="10011"/>
                    <a:pt x="1284" y="9832"/>
                    <a:pt x="1284" y="9605"/>
                  </a:cubicBezTo>
                  <a:cubicBezTo>
                    <a:pt x="1284" y="9379"/>
                    <a:pt x="1463" y="9200"/>
                    <a:pt x="1690" y="9200"/>
                  </a:cubicBezTo>
                  <a:close/>
                  <a:moveTo>
                    <a:pt x="11134" y="9200"/>
                  </a:moveTo>
                  <a:cubicBezTo>
                    <a:pt x="11360" y="9200"/>
                    <a:pt x="11540" y="9379"/>
                    <a:pt x="11540" y="9605"/>
                  </a:cubicBezTo>
                  <a:cubicBezTo>
                    <a:pt x="11540" y="9832"/>
                    <a:pt x="11360" y="10011"/>
                    <a:pt x="11134" y="10011"/>
                  </a:cubicBezTo>
                  <a:cubicBezTo>
                    <a:pt x="10908" y="10011"/>
                    <a:pt x="10713" y="9832"/>
                    <a:pt x="10713" y="9605"/>
                  </a:cubicBezTo>
                  <a:cubicBezTo>
                    <a:pt x="10713" y="9379"/>
                    <a:pt x="10908" y="9200"/>
                    <a:pt x="11134" y="9200"/>
                  </a:cubicBezTo>
                  <a:close/>
                  <a:moveTo>
                    <a:pt x="2013" y="1"/>
                  </a:moveTo>
                  <a:lnTo>
                    <a:pt x="160" y="730"/>
                  </a:lnTo>
                  <a:cubicBezTo>
                    <a:pt x="63" y="762"/>
                    <a:pt x="0" y="859"/>
                    <a:pt x="0" y="976"/>
                  </a:cubicBezTo>
                  <a:lnTo>
                    <a:pt x="0" y="2517"/>
                  </a:lnTo>
                  <a:cubicBezTo>
                    <a:pt x="0" y="3005"/>
                    <a:pt x="293" y="3430"/>
                    <a:pt x="730" y="3590"/>
                  </a:cubicBezTo>
                  <a:lnTo>
                    <a:pt x="730" y="7706"/>
                  </a:lnTo>
                  <a:lnTo>
                    <a:pt x="488" y="7706"/>
                  </a:lnTo>
                  <a:cubicBezTo>
                    <a:pt x="258" y="7706"/>
                    <a:pt x="82" y="7881"/>
                    <a:pt x="82" y="8111"/>
                  </a:cubicBezTo>
                  <a:lnTo>
                    <a:pt x="82" y="11100"/>
                  </a:lnTo>
                  <a:cubicBezTo>
                    <a:pt x="82" y="11330"/>
                    <a:pt x="258" y="11509"/>
                    <a:pt x="488" y="11509"/>
                  </a:cubicBezTo>
                  <a:lnTo>
                    <a:pt x="12336" y="11509"/>
                  </a:lnTo>
                  <a:cubicBezTo>
                    <a:pt x="12566" y="11509"/>
                    <a:pt x="12741" y="11330"/>
                    <a:pt x="12741" y="11100"/>
                  </a:cubicBezTo>
                  <a:lnTo>
                    <a:pt x="12741" y="8111"/>
                  </a:lnTo>
                  <a:cubicBezTo>
                    <a:pt x="12741" y="7881"/>
                    <a:pt x="12566" y="7706"/>
                    <a:pt x="12336" y="7706"/>
                  </a:cubicBezTo>
                  <a:lnTo>
                    <a:pt x="12094" y="7706"/>
                  </a:lnTo>
                  <a:lnTo>
                    <a:pt x="12094" y="3590"/>
                  </a:lnTo>
                  <a:cubicBezTo>
                    <a:pt x="12515" y="3430"/>
                    <a:pt x="12823" y="3005"/>
                    <a:pt x="12823" y="2517"/>
                  </a:cubicBezTo>
                  <a:lnTo>
                    <a:pt x="12823" y="976"/>
                  </a:lnTo>
                  <a:cubicBezTo>
                    <a:pt x="12823" y="859"/>
                    <a:pt x="12761" y="762"/>
                    <a:pt x="12644" y="730"/>
                  </a:cubicBezTo>
                  <a:lnTo>
                    <a:pt x="10791" y="1"/>
                  </a:lnTo>
                  <a:cubicBezTo>
                    <a:pt x="10036" y="910"/>
                    <a:pt x="8220" y="1364"/>
                    <a:pt x="6404" y="1364"/>
                  </a:cubicBezTo>
                  <a:cubicBezTo>
                    <a:pt x="4587" y="1364"/>
                    <a:pt x="2770" y="910"/>
                    <a:pt x="2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21"/>
          <p:cNvSpPr/>
          <p:nvPr/>
        </p:nvSpPr>
        <p:spPr>
          <a:xfrm flipH="1">
            <a:off x="8835863" y="47833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1"/>
          <p:cNvSpPr/>
          <p:nvPr/>
        </p:nvSpPr>
        <p:spPr>
          <a:xfrm flipH="1">
            <a:off x="262725" y="41443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5_2_1_2_1_1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9" name="Google Shape;369;p22"/>
          <p:cNvSpPr/>
          <p:nvPr/>
        </p:nvSpPr>
        <p:spPr>
          <a:xfrm flipH="1">
            <a:off x="488138" y="7916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2"/>
          <p:cNvSpPr/>
          <p:nvPr/>
        </p:nvSpPr>
        <p:spPr>
          <a:xfrm flipH="1">
            <a:off x="260250" y="4300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2"/>
          <p:cNvSpPr/>
          <p:nvPr/>
        </p:nvSpPr>
        <p:spPr>
          <a:xfrm flipH="1">
            <a:off x="8486325" y="2764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2"/>
          <p:cNvSpPr/>
          <p:nvPr/>
        </p:nvSpPr>
        <p:spPr>
          <a:xfrm>
            <a:off x="8692063" y="44233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2"/>
          <p:cNvSpPr/>
          <p:nvPr/>
        </p:nvSpPr>
        <p:spPr>
          <a:xfrm>
            <a:off x="8428500" y="46750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2"/>
          <p:cNvSpPr/>
          <p:nvPr/>
        </p:nvSpPr>
        <p:spPr>
          <a:xfrm>
            <a:off x="440250" y="46750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2"/>
          <p:cNvSpPr/>
          <p:nvPr/>
        </p:nvSpPr>
        <p:spPr>
          <a:xfrm>
            <a:off x="260250" y="43719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2"/>
          <p:cNvSpPr/>
          <p:nvPr/>
        </p:nvSpPr>
        <p:spPr>
          <a:xfrm>
            <a:off x="8486325" y="913800"/>
            <a:ext cx="353550" cy="141875"/>
          </a:xfrm>
          <a:custGeom>
            <a:rect b="b" l="l" r="r" t="t"/>
            <a:pathLst>
              <a:path extrusionOk="0" h="5675" w="14142">
                <a:moveTo>
                  <a:pt x="1580" y="1"/>
                </a:moveTo>
                <a:cubicBezTo>
                  <a:pt x="1541" y="1"/>
                  <a:pt x="1502" y="6"/>
                  <a:pt x="1463" y="18"/>
                </a:cubicBezTo>
                <a:cubicBezTo>
                  <a:pt x="1249" y="84"/>
                  <a:pt x="1120" y="310"/>
                  <a:pt x="1186" y="521"/>
                </a:cubicBezTo>
                <a:cubicBezTo>
                  <a:pt x="1268" y="782"/>
                  <a:pt x="1249" y="1059"/>
                  <a:pt x="1171" y="1126"/>
                </a:cubicBezTo>
                <a:cubicBezTo>
                  <a:pt x="1125" y="1169"/>
                  <a:pt x="1025" y="1194"/>
                  <a:pt x="903" y="1194"/>
                </a:cubicBezTo>
                <a:cubicBezTo>
                  <a:pt x="805" y="1194"/>
                  <a:pt x="693" y="1178"/>
                  <a:pt x="585" y="1141"/>
                </a:cubicBezTo>
                <a:cubicBezTo>
                  <a:pt x="538" y="1123"/>
                  <a:pt x="489" y="1115"/>
                  <a:pt x="442" y="1115"/>
                </a:cubicBezTo>
                <a:cubicBezTo>
                  <a:pt x="277" y="1115"/>
                  <a:pt x="126" y="1219"/>
                  <a:pt x="63" y="1383"/>
                </a:cubicBezTo>
                <a:cubicBezTo>
                  <a:pt x="0" y="1613"/>
                  <a:pt x="113" y="1840"/>
                  <a:pt x="324" y="1922"/>
                </a:cubicBezTo>
                <a:cubicBezTo>
                  <a:pt x="453" y="1953"/>
                  <a:pt x="601" y="1984"/>
                  <a:pt x="745" y="2003"/>
                </a:cubicBezTo>
                <a:cubicBezTo>
                  <a:pt x="683" y="2472"/>
                  <a:pt x="843" y="2928"/>
                  <a:pt x="1171" y="3252"/>
                </a:cubicBezTo>
                <a:cubicBezTo>
                  <a:pt x="1756" y="3837"/>
                  <a:pt x="2306" y="4325"/>
                  <a:pt x="3121" y="4765"/>
                </a:cubicBezTo>
                <a:cubicBezTo>
                  <a:pt x="4241" y="5366"/>
                  <a:pt x="5575" y="5674"/>
                  <a:pt x="7069" y="5674"/>
                </a:cubicBezTo>
                <a:cubicBezTo>
                  <a:pt x="8563" y="5674"/>
                  <a:pt x="9882" y="5366"/>
                  <a:pt x="11021" y="4765"/>
                </a:cubicBezTo>
                <a:cubicBezTo>
                  <a:pt x="11832" y="4325"/>
                  <a:pt x="12386" y="3837"/>
                  <a:pt x="12952" y="3252"/>
                </a:cubicBezTo>
                <a:cubicBezTo>
                  <a:pt x="13295" y="2928"/>
                  <a:pt x="13440" y="2472"/>
                  <a:pt x="13393" y="2003"/>
                </a:cubicBezTo>
                <a:cubicBezTo>
                  <a:pt x="13537" y="1984"/>
                  <a:pt x="13686" y="1953"/>
                  <a:pt x="13814" y="1922"/>
                </a:cubicBezTo>
                <a:cubicBezTo>
                  <a:pt x="14025" y="1840"/>
                  <a:pt x="14142" y="1613"/>
                  <a:pt x="14060" y="1383"/>
                </a:cubicBezTo>
                <a:cubicBezTo>
                  <a:pt x="14008" y="1219"/>
                  <a:pt x="13860" y="1115"/>
                  <a:pt x="13689" y="1115"/>
                </a:cubicBezTo>
                <a:cubicBezTo>
                  <a:pt x="13639" y="1115"/>
                  <a:pt x="13588" y="1123"/>
                  <a:pt x="13537" y="1141"/>
                </a:cubicBezTo>
                <a:cubicBezTo>
                  <a:pt x="13436" y="1178"/>
                  <a:pt x="13329" y="1194"/>
                  <a:pt x="13231" y="1194"/>
                </a:cubicBezTo>
                <a:cubicBezTo>
                  <a:pt x="13110" y="1194"/>
                  <a:pt x="13006" y="1169"/>
                  <a:pt x="12952" y="1126"/>
                </a:cubicBezTo>
                <a:cubicBezTo>
                  <a:pt x="12890" y="1059"/>
                  <a:pt x="12874" y="782"/>
                  <a:pt x="12952" y="521"/>
                </a:cubicBezTo>
                <a:cubicBezTo>
                  <a:pt x="13018" y="310"/>
                  <a:pt x="12890" y="84"/>
                  <a:pt x="12679" y="18"/>
                </a:cubicBezTo>
                <a:cubicBezTo>
                  <a:pt x="12637" y="6"/>
                  <a:pt x="12595" y="1"/>
                  <a:pt x="12553" y="1"/>
                </a:cubicBezTo>
                <a:cubicBezTo>
                  <a:pt x="12371" y="1"/>
                  <a:pt x="12210" y="110"/>
                  <a:pt x="12156" y="295"/>
                </a:cubicBezTo>
                <a:cubicBezTo>
                  <a:pt x="12125" y="408"/>
                  <a:pt x="12094" y="556"/>
                  <a:pt x="12074" y="700"/>
                </a:cubicBezTo>
                <a:cubicBezTo>
                  <a:pt x="12008" y="691"/>
                  <a:pt x="11941" y="686"/>
                  <a:pt x="11874" y="686"/>
                </a:cubicBezTo>
                <a:cubicBezTo>
                  <a:pt x="11498" y="686"/>
                  <a:pt x="11114" y="834"/>
                  <a:pt x="10826" y="1126"/>
                </a:cubicBezTo>
                <a:lnTo>
                  <a:pt x="10791" y="1157"/>
                </a:lnTo>
                <a:cubicBezTo>
                  <a:pt x="10190" y="1758"/>
                  <a:pt x="9297" y="2651"/>
                  <a:pt x="7069" y="2651"/>
                </a:cubicBezTo>
                <a:cubicBezTo>
                  <a:pt x="4842" y="2651"/>
                  <a:pt x="3933" y="1758"/>
                  <a:pt x="3348" y="1157"/>
                </a:cubicBezTo>
                <a:lnTo>
                  <a:pt x="3297" y="1126"/>
                </a:lnTo>
                <a:cubicBezTo>
                  <a:pt x="3009" y="834"/>
                  <a:pt x="2636" y="686"/>
                  <a:pt x="2254" y="686"/>
                </a:cubicBezTo>
                <a:cubicBezTo>
                  <a:pt x="2186" y="686"/>
                  <a:pt x="2117" y="691"/>
                  <a:pt x="2048" y="700"/>
                </a:cubicBezTo>
                <a:cubicBezTo>
                  <a:pt x="2048" y="556"/>
                  <a:pt x="2013" y="408"/>
                  <a:pt x="1982" y="295"/>
                </a:cubicBezTo>
                <a:cubicBezTo>
                  <a:pt x="1915" y="110"/>
                  <a:pt x="1752" y="1"/>
                  <a:pt x="15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2"/>
          <p:cNvSpPr/>
          <p:nvPr/>
        </p:nvSpPr>
        <p:spPr>
          <a:xfrm>
            <a:off x="303588" y="3720975"/>
            <a:ext cx="363325" cy="350950"/>
          </a:xfrm>
          <a:custGeom>
            <a:rect b="b" l="l" r="r" t="t"/>
            <a:pathLst>
              <a:path extrusionOk="0" h="14038" w="14533">
                <a:moveTo>
                  <a:pt x="11735" y="3642"/>
                </a:moveTo>
                <a:cubicBezTo>
                  <a:pt x="11962" y="3642"/>
                  <a:pt x="12141" y="3837"/>
                  <a:pt x="12141" y="4067"/>
                </a:cubicBezTo>
                <a:cubicBezTo>
                  <a:pt x="12141" y="4278"/>
                  <a:pt x="11962" y="4473"/>
                  <a:pt x="11735" y="4473"/>
                </a:cubicBezTo>
                <a:cubicBezTo>
                  <a:pt x="11509" y="4473"/>
                  <a:pt x="11314" y="4278"/>
                  <a:pt x="11314" y="4067"/>
                </a:cubicBezTo>
                <a:cubicBezTo>
                  <a:pt x="11314" y="3837"/>
                  <a:pt x="11509" y="3642"/>
                  <a:pt x="11735" y="3642"/>
                </a:cubicBezTo>
                <a:close/>
                <a:moveTo>
                  <a:pt x="5478" y="4520"/>
                </a:moveTo>
                <a:cubicBezTo>
                  <a:pt x="5704" y="4520"/>
                  <a:pt x="5884" y="4715"/>
                  <a:pt x="5884" y="4945"/>
                </a:cubicBezTo>
                <a:cubicBezTo>
                  <a:pt x="5884" y="5156"/>
                  <a:pt x="5704" y="5351"/>
                  <a:pt x="5478" y="5351"/>
                </a:cubicBezTo>
                <a:cubicBezTo>
                  <a:pt x="5217" y="5351"/>
                  <a:pt x="5006" y="5561"/>
                  <a:pt x="5006" y="5823"/>
                </a:cubicBezTo>
                <a:cubicBezTo>
                  <a:pt x="5006" y="6033"/>
                  <a:pt x="4826" y="6228"/>
                  <a:pt x="4600" y="6228"/>
                </a:cubicBezTo>
                <a:cubicBezTo>
                  <a:pt x="4374" y="6228"/>
                  <a:pt x="4194" y="6033"/>
                  <a:pt x="4194" y="5823"/>
                </a:cubicBezTo>
                <a:cubicBezTo>
                  <a:pt x="4194" y="5105"/>
                  <a:pt x="4764" y="4520"/>
                  <a:pt x="5478" y="4520"/>
                </a:cubicBezTo>
                <a:close/>
                <a:moveTo>
                  <a:pt x="11946" y="5187"/>
                </a:moveTo>
                <a:cubicBezTo>
                  <a:pt x="12176" y="5187"/>
                  <a:pt x="12371" y="5366"/>
                  <a:pt x="12371" y="5593"/>
                </a:cubicBezTo>
                <a:cubicBezTo>
                  <a:pt x="12371" y="6310"/>
                  <a:pt x="11786" y="6880"/>
                  <a:pt x="11068" y="6880"/>
                </a:cubicBezTo>
                <a:cubicBezTo>
                  <a:pt x="10842" y="6880"/>
                  <a:pt x="10663" y="6700"/>
                  <a:pt x="10663" y="6470"/>
                </a:cubicBezTo>
                <a:cubicBezTo>
                  <a:pt x="10663" y="6244"/>
                  <a:pt x="10842" y="6065"/>
                  <a:pt x="11068" y="6065"/>
                </a:cubicBezTo>
                <a:cubicBezTo>
                  <a:pt x="11330" y="6065"/>
                  <a:pt x="11540" y="5854"/>
                  <a:pt x="11540" y="5593"/>
                </a:cubicBezTo>
                <a:cubicBezTo>
                  <a:pt x="11540" y="5366"/>
                  <a:pt x="11720" y="5187"/>
                  <a:pt x="11946" y="5187"/>
                </a:cubicBezTo>
                <a:close/>
                <a:moveTo>
                  <a:pt x="4826" y="6942"/>
                </a:moveTo>
                <a:cubicBezTo>
                  <a:pt x="5057" y="6942"/>
                  <a:pt x="5232" y="7122"/>
                  <a:pt x="5232" y="7348"/>
                </a:cubicBezTo>
                <a:cubicBezTo>
                  <a:pt x="5232" y="7578"/>
                  <a:pt x="5057" y="7758"/>
                  <a:pt x="4826" y="7758"/>
                </a:cubicBezTo>
                <a:cubicBezTo>
                  <a:pt x="4600" y="7758"/>
                  <a:pt x="4405" y="7578"/>
                  <a:pt x="4405" y="7348"/>
                </a:cubicBezTo>
                <a:cubicBezTo>
                  <a:pt x="4405" y="7122"/>
                  <a:pt x="4600" y="6942"/>
                  <a:pt x="4826" y="6942"/>
                </a:cubicBezTo>
                <a:close/>
                <a:moveTo>
                  <a:pt x="8831" y="0"/>
                </a:moveTo>
                <a:cubicBezTo>
                  <a:pt x="7889" y="0"/>
                  <a:pt x="6957" y="466"/>
                  <a:pt x="6422" y="1352"/>
                </a:cubicBezTo>
                <a:cubicBezTo>
                  <a:pt x="5021" y="1450"/>
                  <a:pt x="3917" y="2569"/>
                  <a:pt x="3820" y="3970"/>
                </a:cubicBezTo>
                <a:cubicBezTo>
                  <a:pt x="2326" y="4910"/>
                  <a:pt x="2049" y="6942"/>
                  <a:pt x="3219" y="8245"/>
                </a:cubicBezTo>
                <a:cubicBezTo>
                  <a:pt x="3071" y="8830"/>
                  <a:pt x="3168" y="9462"/>
                  <a:pt x="3527" y="9981"/>
                </a:cubicBezTo>
                <a:lnTo>
                  <a:pt x="161" y="13348"/>
                </a:lnTo>
                <a:cubicBezTo>
                  <a:pt x="1" y="13492"/>
                  <a:pt x="1" y="13754"/>
                  <a:pt x="161" y="13918"/>
                </a:cubicBezTo>
                <a:cubicBezTo>
                  <a:pt x="243" y="13998"/>
                  <a:pt x="349" y="14038"/>
                  <a:pt x="455" y="14038"/>
                </a:cubicBezTo>
                <a:cubicBezTo>
                  <a:pt x="561" y="14038"/>
                  <a:pt x="666" y="13998"/>
                  <a:pt x="746" y="13918"/>
                </a:cubicBezTo>
                <a:lnTo>
                  <a:pt x="4097" y="10566"/>
                </a:lnTo>
                <a:cubicBezTo>
                  <a:pt x="4474" y="10820"/>
                  <a:pt x="4901" y="10943"/>
                  <a:pt x="5320" y="10943"/>
                </a:cubicBezTo>
                <a:cubicBezTo>
                  <a:pt x="5495" y="10943"/>
                  <a:pt x="5669" y="10921"/>
                  <a:pt x="5837" y="10879"/>
                </a:cubicBezTo>
                <a:cubicBezTo>
                  <a:pt x="6380" y="11368"/>
                  <a:pt x="7054" y="11604"/>
                  <a:pt x="7723" y="11604"/>
                </a:cubicBezTo>
                <a:cubicBezTo>
                  <a:pt x="8655" y="11604"/>
                  <a:pt x="9579" y="11146"/>
                  <a:pt x="10128" y="10274"/>
                </a:cubicBezTo>
                <a:cubicBezTo>
                  <a:pt x="11509" y="10176"/>
                  <a:pt x="12629" y="9072"/>
                  <a:pt x="12742" y="7676"/>
                </a:cubicBezTo>
                <a:cubicBezTo>
                  <a:pt x="14224" y="6782"/>
                  <a:pt x="14532" y="4781"/>
                  <a:pt x="13460" y="3482"/>
                </a:cubicBezTo>
                <a:cubicBezTo>
                  <a:pt x="13573" y="3205"/>
                  <a:pt x="13620" y="2928"/>
                  <a:pt x="13620" y="2635"/>
                </a:cubicBezTo>
                <a:cubicBezTo>
                  <a:pt x="13620" y="1434"/>
                  <a:pt x="12644" y="459"/>
                  <a:pt x="11458" y="459"/>
                </a:cubicBezTo>
                <a:cubicBezTo>
                  <a:pt x="11166" y="459"/>
                  <a:pt x="10873" y="521"/>
                  <a:pt x="10616" y="638"/>
                </a:cubicBezTo>
                <a:cubicBezTo>
                  <a:pt x="10094" y="208"/>
                  <a:pt x="9460" y="0"/>
                  <a:pt x="883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2"/>
          <p:cNvSpPr/>
          <p:nvPr/>
        </p:nvSpPr>
        <p:spPr>
          <a:xfrm>
            <a:off x="668150" y="248825"/>
            <a:ext cx="356875" cy="350900"/>
          </a:xfrm>
          <a:custGeom>
            <a:rect b="b" l="l" r="r" t="t"/>
            <a:pathLst>
              <a:path extrusionOk="0" h="14036" w="14275">
                <a:moveTo>
                  <a:pt x="10494" y="2304"/>
                </a:moveTo>
                <a:cubicBezTo>
                  <a:pt x="10827" y="2304"/>
                  <a:pt x="11160" y="2431"/>
                  <a:pt x="11411" y="2684"/>
                </a:cubicBezTo>
                <a:cubicBezTo>
                  <a:pt x="11495" y="2768"/>
                  <a:pt x="11607" y="2815"/>
                  <a:pt x="11725" y="2815"/>
                </a:cubicBezTo>
                <a:cubicBezTo>
                  <a:pt x="11767" y="2815"/>
                  <a:pt x="11810" y="2809"/>
                  <a:pt x="11852" y="2797"/>
                </a:cubicBezTo>
                <a:cubicBezTo>
                  <a:pt x="11885" y="2790"/>
                  <a:pt x="11918" y="2786"/>
                  <a:pt x="11950" y="2786"/>
                </a:cubicBezTo>
                <a:cubicBezTo>
                  <a:pt x="12140" y="2786"/>
                  <a:pt x="12312" y="2910"/>
                  <a:pt x="12355" y="3090"/>
                </a:cubicBezTo>
                <a:cubicBezTo>
                  <a:pt x="12422" y="3316"/>
                  <a:pt x="12289" y="3542"/>
                  <a:pt x="12063" y="3593"/>
                </a:cubicBezTo>
                <a:cubicBezTo>
                  <a:pt x="11949" y="3626"/>
                  <a:pt x="11834" y="3642"/>
                  <a:pt x="11719" y="3642"/>
                </a:cubicBezTo>
                <a:cubicBezTo>
                  <a:pt x="11390" y="3642"/>
                  <a:pt x="11069" y="3510"/>
                  <a:pt x="10826" y="3269"/>
                </a:cubicBezTo>
                <a:cubicBezTo>
                  <a:pt x="10736" y="3180"/>
                  <a:pt x="10615" y="3135"/>
                  <a:pt x="10493" y="3135"/>
                </a:cubicBezTo>
                <a:cubicBezTo>
                  <a:pt x="10371" y="3135"/>
                  <a:pt x="10249" y="3180"/>
                  <a:pt x="10159" y="3269"/>
                </a:cubicBezTo>
                <a:cubicBezTo>
                  <a:pt x="9984" y="3445"/>
                  <a:pt x="9984" y="3737"/>
                  <a:pt x="10159" y="3917"/>
                </a:cubicBezTo>
                <a:cubicBezTo>
                  <a:pt x="10666" y="4420"/>
                  <a:pt x="10666" y="5251"/>
                  <a:pt x="10159" y="5739"/>
                </a:cubicBezTo>
                <a:cubicBezTo>
                  <a:pt x="9907" y="5990"/>
                  <a:pt x="9579" y="6116"/>
                  <a:pt x="9250" y="6116"/>
                </a:cubicBezTo>
                <a:cubicBezTo>
                  <a:pt x="8921" y="6116"/>
                  <a:pt x="8593" y="5990"/>
                  <a:pt x="8341" y="5739"/>
                </a:cubicBezTo>
                <a:cubicBezTo>
                  <a:pt x="8251" y="5649"/>
                  <a:pt x="8133" y="5604"/>
                  <a:pt x="8015" y="5604"/>
                </a:cubicBezTo>
                <a:cubicBezTo>
                  <a:pt x="7897" y="5604"/>
                  <a:pt x="7779" y="5649"/>
                  <a:pt x="7690" y="5739"/>
                </a:cubicBezTo>
                <a:cubicBezTo>
                  <a:pt x="7495" y="5934"/>
                  <a:pt x="7495" y="6226"/>
                  <a:pt x="7690" y="6406"/>
                </a:cubicBezTo>
                <a:cubicBezTo>
                  <a:pt x="8177" y="6909"/>
                  <a:pt x="8177" y="7721"/>
                  <a:pt x="7690" y="8224"/>
                </a:cubicBezTo>
                <a:cubicBezTo>
                  <a:pt x="7438" y="8477"/>
                  <a:pt x="7105" y="8604"/>
                  <a:pt x="6771" y="8604"/>
                </a:cubicBezTo>
                <a:cubicBezTo>
                  <a:pt x="6437" y="8604"/>
                  <a:pt x="6104" y="8477"/>
                  <a:pt x="5852" y="8224"/>
                </a:cubicBezTo>
                <a:cubicBezTo>
                  <a:pt x="5769" y="8140"/>
                  <a:pt x="5648" y="8093"/>
                  <a:pt x="5533" y="8093"/>
                </a:cubicBezTo>
                <a:cubicBezTo>
                  <a:pt x="5493" y="8093"/>
                  <a:pt x="5453" y="8098"/>
                  <a:pt x="5415" y="8111"/>
                </a:cubicBezTo>
                <a:cubicBezTo>
                  <a:pt x="5382" y="8118"/>
                  <a:pt x="5349" y="8121"/>
                  <a:pt x="5316" y="8121"/>
                </a:cubicBezTo>
                <a:cubicBezTo>
                  <a:pt x="5124" y="8121"/>
                  <a:pt x="4952" y="7998"/>
                  <a:pt x="4912" y="7818"/>
                </a:cubicBezTo>
                <a:cubicBezTo>
                  <a:pt x="4846" y="7592"/>
                  <a:pt x="4975" y="7366"/>
                  <a:pt x="5205" y="7315"/>
                </a:cubicBezTo>
                <a:cubicBezTo>
                  <a:pt x="5315" y="7286"/>
                  <a:pt x="5427" y="7272"/>
                  <a:pt x="5539" y="7272"/>
                </a:cubicBezTo>
                <a:cubicBezTo>
                  <a:pt x="5870" y="7272"/>
                  <a:pt x="6195" y="7396"/>
                  <a:pt x="6437" y="7639"/>
                </a:cubicBezTo>
                <a:cubicBezTo>
                  <a:pt x="6527" y="7736"/>
                  <a:pt x="6649" y="7785"/>
                  <a:pt x="6771" y="7785"/>
                </a:cubicBezTo>
                <a:cubicBezTo>
                  <a:pt x="6893" y="7785"/>
                  <a:pt x="7015" y="7736"/>
                  <a:pt x="7105" y="7639"/>
                </a:cubicBezTo>
                <a:cubicBezTo>
                  <a:pt x="7284" y="7463"/>
                  <a:pt x="7284" y="7170"/>
                  <a:pt x="7105" y="6991"/>
                </a:cubicBezTo>
                <a:cubicBezTo>
                  <a:pt x="6601" y="6488"/>
                  <a:pt x="6601" y="5672"/>
                  <a:pt x="7105" y="5169"/>
                </a:cubicBezTo>
                <a:cubicBezTo>
                  <a:pt x="7356" y="4918"/>
                  <a:pt x="7686" y="4792"/>
                  <a:pt x="8015" y="4792"/>
                </a:cubicBezTo>
                <a:cubicBezTo>
                  <a:pt x="8345" y="4792"/>
                  <a:pt x="8675" y="4918"/>
                  <a:pt x="8926" y="5169"/>
                </a:cubicBezTo>
                <a:cubicBezTo>
                  <a:pt x="9016" y="5259"/>
                  <a:pt x="9134" y="5304"/>
                  <a:pt x="9252" y="5304"/>
                </a:cubicBezTo>
                <a:cubicBezTo>
                  <a:pt x="9369" y="5304"/>
                  <a:pt x="9486" y="5259"/>
                  <a:pt x="9574" y="5169"/>
                </a:cubicBezTo>
                <a:cubicBezTo>
                  <a:pt x="9769" y="4974"/>
                  <a:pt x="9769" y="4682"/>
                  <a:pt x="9574" y="4502"/>
                </a:cubicBezTo>
                <a:cubicBezTo>
                  <a:pt x="9086" y="3999"/>
                  <a:pt x="9086" y="3187"/>
                  <a:pt x="9574" y="2684"/>
                </a:cubicBezTo>
                <a:cubicBezTo>
                  <a:pt x="9828" y="2431"/>
                  <a:pt x="10161" y="2304"/>
                  <a:pt x="10494" y="2304"/>
                </a:cubicBezTo>
                <a:close/>
                <a:moveTo>
                  <a:pt x="10847" y="0"/>
                </a:moveTo>
                <a:cubicBezTo>
                  <a:pt x="10677" y="0"/>
                  <a:pt x="10497" y="16"/>
                  <a:pt x="10307" y="51"/>
                </a:cubicBezTo>
                <a:cubicBezTo>
                  <a:pt x="9121" y="246"/>
                  <a:pt x="7721" y="1171"/>
                  <a:pt x="6032" y="2860"/>
                </a:cubicBezTo>
                <a:cubicBezTo>
                  <a:pt x="4343" y="4537"/>
                  <a:pt x="3430" y="5934"/>
                  <a:pt x="3219" y="7120"/>
                </a:cubicBezTo>
                <a:cubicBezTo>
                  <a:pt x="3024" y="8224"/>
                  <a:pt x="3480" y="9024"/>
                  <a:pt x="3937" y="9558"/>
                </a:cubicBezTo>
                <a:lnTo>
                  <a:pt x="164" y="13346"/>
                </a:lnTo>
                <a:cubicBezTo>
                  <a:pt x="1" y="13490"/>
                  <a:pt x="1" y="13752"/>
                  <a:pt x="164" y="13916"/>
                </a:cubicBezTo>
                <a:cubicBezTo>
                  <a:pt x="246" y="13996"/>
                  <a:pt x="352" y="14036"/>
                  <a:pt x="457" y="14036"/>
                </a:cubicBezTo>
                <a:cubicBezTo>
                  <a:pt x="562" y="14036"/>
                  <a:pt x="668" y="13996"/>
                  <a:pt x="750" y="13916"/>
                </a:cubicBezTo>
                <a:lnTo>
                  <a:pt x="4522" y="10143"/>
                </a:lnTo>
                <a:cubicBezTo>
                  <a:pt x="5093" y="10635"/>
                  <a:pt x="5730" y="10920"/>
                  <a:pt x="6459" y="10920"/>
                </a:cubicBezTo>
                <a:cubicBezTo>
                  <a:pt x="6621" y="10920"/>
                  <a:pt x="6788" y="10906"/>
                  <a:pt x="6960" y="10877"/>
                </a:cubicBezTo>
                <a:cubicBezTo>
                  <a:pt x="8146" y="10662"/>
                  <a:pt x="9543" y="9737"/>
                  <a:pt x="11232" y="8048"/>
                </a:cubicBezTo>
                <a:cubicBezTo>
                  <a:pt x="12925" y="6371"/>
                  <a:pt x="13834" y="4974"/>
                  <a:pt x="14045" y="3788"/>
                </a:cubicBezTo>
                <a:cubicBezTo>
                  <a:pt x="14275" y="2454"/>
                  <a:pt x="13592" y="1576"/>
                  <a:pt x="13038" y="1042"/>
                </a:cubicBezTo>
                <a:cubicBezTo>
                  <a:pt x="12576" y="580"/>
                  <a:pt x="11879" y="0"/>
                  <a:pt x="1084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3"/>
          <p:cNvSpPr txBox="1"/>
          <p:nvPr>
            <p:ph type="title"/>
          </p:nvPr>
        </p:nvSpPr>
        <p:spPr>
          <a:xfrm>
            <a:off x="1285550" y="1642950"/>
            <a:ext cx="2451900" cy="9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1" name="Google Shape;381;p23"/>
          <p:cNvSpPr txBox="1"/>
          <p:nvPr>
            <p:ph idx="1" type="subTitle"/>
          </p:nvPr>
        </p:nvSpPr>
        <p:spPr>
          <a:xfrm>
            <a:off x="1285450" y="2533650"/>
            <a:ext cx="2451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2" name="Google Shape;382;p23"/>
          <p:cNvSpPr/>
          <p:nvPr/>
        </p:nvSpPr>
        <p:spPr>
          <a:xfrm flipH="1">
            <a:off x="8345550" y="1092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3"/>
          <p:cNvSpPr/>
          <p:nvPr/>
        </p:nvSpPr>
        <p:spPr>
          <a:xfrm flipH="1">
            <a:off x="8666238" y="5964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3"/>
          <p:cNvSpPr/>
          <p:nvPr/>
        </p:nvSpPr>
        <p:spPr>
          <a:xfrm flipH="1">
            <a:off x="8132588" y="46676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_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4"/>
          <p:cNvSpPr txBox="1"/>
          <p:nvPr>
            <p:ph type="title"/>
          </p:nvPr>
        </p:nvSpPr>
        <p:spPr>
          <a:xfrm>
            <a:off x="713313" y="1704975"/>
            <a:ext cx="3858900" cy="11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7" name="Google Shape;387;p24"/>
          <p:cNvSpPr txBox="1"/>
          <p:nvPr>
            <p:ph idx="1" type="subTitle"/>
          </p:nvPr>
        </p:nvSpPr>
        <p:spPr>
          <a:xfrm>
            <a:off x="713150" y="2762859"/>
            <a:ext cx="38589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/>
        </p:txBody>
      </p:sp>
      <p:sp>
        <p:nvSpPr>
          <p:cNvPr id="388" name="Google Shape;388;p24"/>
          <p:cNvSpPr/>
          <p:nvPr>
            <p:ph idx="2" type="pic"/>
          </p:nvPr>
        </p:nvSpPr>
        <p:spPr>
          <a:xfrm>
            <a:off x="5027350" y="370050"/>
            <a:ext cx="3748200" cy="44034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4"/>
          <p:cNvSpPr/>
          <p:nvPr/>
        </p:nvSpPr>
        <p:spPr>
          <a:xfrm flipH="1">
            <a:off x="344613" y="41018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4"/>
          <p:cNvSpPr/>
          <p:nvPr/>
        </p:nvSpPr>
        <p:spPr>
          <a:xfrm flipH="1">
            <a:off x="344625" y="47319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4"/>
          <p:cNvSpPr/>
          <p:nvPr/>
        </p:nvSpPr>
        <p:spPr>
          <a:xfrm flipH="1">
            <a:off x="765275" y="45580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4"/>
          <p:cNvSpPr/>
          <p:nvPr/>
        </p:nvSpPr>
        <p:spPr>
          <a:xfrm flipH="1">
            <a:off x="713325" y="3700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" name="Google Shape;393;p24"/>
          <p:cNvGrpSpPr/>
          <p:nvPr/>
        </p:nvGrpSpPr>
        <p:grpSpPr>
          <a:xfrm rot="1647454">
            <a:off x="320477" y="467314"/>
            <a:ext cx="228293" cy="351234"/>
            <a:chOff x="4235350" y="238125"/>
            <a:chExt cx="540925" cy="832225"/>
          </a:xfrm>
        </p:grpSpPr>
        <p:sp>
          <p:nvSpPr>
            <p:cNvPr id="394" name="Google Shape;394;p24"/>
            <p:cNvSpPr/>
            <p:nvPr/>
          </p:nvSpPr>
          <p:spPr>
            <a:xfrm>
              <a:off x="4335325" y="433175"/>
              <a:ext cx="438900" cy="97550"/>
            </a:xfrm>
            <a:custGeom>
              <a:rect b="b" l="l" r="r" t="t"/>
              <a:pathLst>
                <a:path extrusionOk="0" h="3902" w="17556">
                  <a:moveTo>
                    <a:pt x="1951" y="0"/>
                  </a:moveTo>
                  <a:cubicBezTo>
                    <a:pt x="863" y="0"/>
                    <a:pt x="0" y="878"/>
                    <a:pt x="0" y="1951"/>
                  </a:cubicBezTo>
                  <a:cubicBezTo>
                    <a:pt x="0" y="3024"/>
                    <a:pt x="863" y="3901"/>
                    <a:pt x="1951" y="3901"/>
                  </a:cubicBezTo>
                  <a:lnTo>
                    <a:pt x="15605" y="3901"/>
                  </a:lnTo>
                  <a:cubicBezTo>
                    <a:pt x="16678" y="3901"/>
                    <a:pt x="17556" y="3024"/>
                    <a:pt x="17556" y="1951"/>
                  </a:cubicBezTo>
                  <a:cubicBezTo>
                    <a:pt x="17556" y="878"/>
                    <a:pt x="16678" y="0"/>
                    <a:pt x="15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4333275" y="579475"/>
              <a:ext cx="443000" cy="490875"/>
            </a:xfrm>
            <a:custGeom>
              <a:rect b="b" l="l" r="r" t="t"/>
              <a:pathLst>
                <a:path extrusionOk="0" h="19635" w="17720">
                  <a:moveTo>
                    <a:pt x="1155" y="0"/>
                  </a:moveTo>
                  <a:cubicBezTo>
                    <a:pt x="636" y="1042"/>
                    <a:pt x="313" y="2294"/>
                    <a:pt x="180" y="3690"/>
                  </a:cubicBezTo>
                  <a:cubicBezTo>
                    <a:pt x="1" y="5867"/>
                    <a:pt x="359" y="8146"/>
                    <a:pt x="1171" y="10127"/>
                  </a:cubicBezTo>
                  <a:cubicBezTo>
                    <a:pt x="1838" y="11754"/>
                    <a:pt x="2829" y="13120"/>
                    <a:pt x="4034" y="14075"/>
                  </a:cubicBezTo>
                  <a:cubicBezTo>
                    <a:pt x="4861" y="14727"/>
                    <a:pt x="5774" y="15199"/>
                    <a:pt x="6781" y="15476"/>
                  </a:cubicBezTo>
                  <a:lnTo>
                    <a:pt x="4276" y="17976"/>
                  </a:lnTo>
                  <a:cubicBezTo>
                    <a:pt x="3984" y="18253"/>
                    <a:pt x="3902" y="18679"/>
                    <a:pt x="4066" y="19034"/>
                  </a:cubicBezTo>
                  <a:cubicBezTo>
                    <a:pt x="4214" y="19393"/>
                    <a:pt x="4569" y="19634"/>
                    <a:pt x="4959" y="19634"/>
                  </a:cubicBezTo>
                  <a:lnTo>
                    <a:pt x="12761" y="19634"/>
                  </a:lnTo>
                  <a:cubicBezTo>
                    <a:pt x="13151" y="19634"/>
                    <a:pt x="13510" y="19393"/>
                    <a:pt x="13674" y="19034"/>
                  </a:cubicBezTo>
                  <a:cubicBezTo>
                    <a:pt x="13818" y="18679"/>
                    <a:pt x="13736" y="18253"/>
                    <a:pt x="13444" y="17976"/>
                  </a:cubicBezTo>
                  <a:lnTo>
                    <a:pt x="10943" y="15460"/>
                  </a:lnTo>
                  <a:cubicBezTo>
                    <a:pt x="13397" y="14793"/>
                    <a:pt x="15394" y="12925"/>
                    <a:pt x="16565" y="10112"/>
                  </a:cubicBezTo>
                  <a:cubicBezTo>
                    <a:pt x="17380" y="8146"/>
                    <a:pt x="17720" y="5867"/>
                    <a:pt x="17540" y="3690"/>
                  </a:cubicBezTo>
                  <a:cubicBezTo>
                    <a:pt x="17427" y="2294"/>
                    <a:pt x="17088" y="1042"/>
                    <a:pt x="16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4235350" y="266875"/>
              <a:ext cx="197525" cy="117550"/>
            </a:xfrm>
            <a:custGeom>
              <a:rect b="b" l="l" r="r" t="t"/>
              <a:pathLst>
                <a:path extrusionOk="0" h="4702" w="7901">
                  <a:moveTo>
                    <a:pt x="2999" y="0"/>
                  </a:moveTo>
                  <a:cubicBezTo>
                    <a:pt x="2048" y="0"/>
                    <a:pt x="1098" y="362"/>
                    <a:pt x="375" y="1093"/>
                  </a:cubicBezTo>
                  <a:cubicBezTo>
                    <a:pt x="1" y="1468"/>
                    <a:pt x="1" y="2084"/>
                    <a:pt x="375" y="2474"/>
                  </a:cubicBezTo>
                  <a:cubicBezTo>
                    <a:pt x="570" y="2661"/>
                    <a:pt x="822" y="2755"/>
                    <a:pt x="1072" y="2755"/>
                  </a:cubicBezTo>
                  <a:cubicBezTo>
                    <a:pt x="1321" y="2755"/>
                    <a:pt x="1569" y="2661"/>
                    <a:pt x="1756" y="2474"/>
                  </a:cubicBezTo>
                  <a:cubicBezTo>
                    <a:pt x="2097" y="2128"/>
                    <a:pt x="2538" y="1961"/>
                    <a:pt x="2983" y="1961"/>
                  </a:cubicBezTo>
                  <a:cubicBezTo>
                    <a:pt x="3369" y="1961"/>
                    <a:pt x="3757" y="2087"/>
                    <a:pt x="4081" y="2330"/>
                  </a:cubicBezTo>
                  <a:cubicBezTo>
                    <a:pt x="4050" y="2474"/>
                    <a:pt x="3999" y="2607"/>
                    <a:pt x="3999" y="2751"/>
                  </a:cubicBezTo>
                  <a:cubicBezTo>
                    <a:pt x="3999" y="3824"/>
                    <a:pt x="4862" y="4702"/>
                    <a:pt x="5950" y="4702"/>
                  </a:cubicBezTo>
                  <a:cubicBezTo>
                    <a:pt x="7023" y="4702"/>
                    <a:pt x="7901" y="3824"/>
                    <a:pt x="7901" y="2751"/>
                  </a:cubicBezTo>
                  <a:cubicBezTo>
                    <a:pt x="7901" y="1678"/>
                    <a:pt x="7023" y="801"/>
                    <a:pt x="5950" y="801"/>
                  </a:cubicBezTo>
                  <a:cubicBezTo>
                    <a:pt x="5755" y="801"/>
                    <a:pt x="5595" y="867"/>
                    <a:pt x="5431" y="898"/>
                  </a:cubicBezTo>
                  <a:cubicBezTo>
                    <a:pt x="4734" y="301"/>
                    <a:pt x="3866" y="0"/>
                    <a:pt x="2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4467875" y="238125"/>
              <a:ext cx="258475" cy="146300"/>
            </a:xfrm>
            <a:custGeom>
              <a:rect b="b" l="l" r="r" t="t"/>
              <a:pathLst>
                <a:path extrusionOk="0" h="5852" w="10339">
                  <a:moveTo>
                    <a:pt x="1525" y="0"/>
                  </a:moveTo>
                  <a:cubicBezTo>
                    <a:pt x="975" y="0"/>
                    <a:pt x="550" y="441"/>
                    <a:pt x="550" y="975"/>
                  </a:cubicBezTo>
                  <a:cubicBezTo>
                    <a:pt x="550" y="1514"/>
                    <a:pt x="975" y="1951"/>
                    <a:pt x="1525" y="1951"/>
                  </a:cubicBezTo>
                  <a:lnTo>
                    <a:pt x="3476" y="1951"/>
                  </a:lnTo>
                  <a:cubicBezTo>
                    <a:pt x="4014" y="1951"/>
                    <a:pt x="4451" y="2391"/>
                    <a:pt x="4451" y="2926"/>
                  </a:cubicBezTo>
                  <a:cubicBezTo>
                    <a:pt x="4451" y="3464"/>
                    <a:pt x="4014" y="3901"/>
                    <a:pt x="3476" y="3901"/>
                  </a:cubicBezTo>
                  <a:lnTo>
                    <a:pt x="1525" y="3901"/>
                  </a:lnTo>
                  <a:cubicBezTo>
                    <a:pt x="1186" y="3901"/>
                    <a:pt x="858" y="3967"/>
                    <a:pt x="535" y="4049"/>
                  </a:cubicBezTo>
                  <a:cubicBezTo>
                    <a:pt x="503" y="4697"/>
                    <a:pt x="308" y="5317"/>
                    <a:pt x="0" y="5852"/>
                  </a:cubicBezTo>
                  <a:lnTo>
                    <a:pt x="10174" y="5852"/>
                  </a:lnTo>
                  <a:cubicBezTo>
                    <a:pt x="10287" y="5267"/>
                    <a:pt x="10338" y="4666"/>
                    <a:pt x="10221" y="4065"/>
                  </a:cubicBezTo>
                  <a:cubicBezTo>
                    <a:pt x="9851" y="1756"/>
                    <a:pt x="7705" y="0"/>
                    <a:pt x="5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0" name="Google Shape;400;p25"/>
          <p:cNvSpPr txBox="1"/>
          <p:nvPr>
            <p:ph idx="1" type="subTitle"/>
          </p:nvPr>
        </p:nvSpPr>
        <p:spPr>
          <a:xfrm>
            <a:off x="1639425" y="3902275"/>
            <a:ext cx="23784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1" name="Google Shape;401;p25"/>
          <p:cNvSpPr txBox="1"/>
          <p:nvPr>
            <p:ph idx="2" type="subTitle"/>
          </p:nvPr>
        </p:nvSpPr>
        <p:spPr>
          <a:xfrm>
            <a:off x="5126174" y="3902275"/>
            <a:ext cx="23784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2" name="Google Shape;402;p25"/>
          <p:cNvSpPr txBox="1"/>
          <p:nvPr>
            <p:ph idx="3" type="subTitle"/>
          </p:nvPr>
        </p:nvSpPr>
        <p:spPr>
          <a:xfrm>
            <a:off x="1639425" y="3580075"/>
            <a:ext cx="2378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25"/>
          <p:cNvSpPr txBox="1"/>
          <p:nvPr>
            <p:ph idx="4" type="subTitle"/>
          </p:nvPr>
        </p:nvSpPr>
        <p:spPr>
          <a:xfrm>
            <a:off x="5126172" y="3580075"/>
            <a:ext cx="2378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25"/>
          <p:cNvSpPr/>
          <p:nvPr>
            <p:ph idx="5" type="pic"/>
          </p:nvPr>
        </p:nvSpPr>
        <p:spPr>
          <a:xfrm>
            <a:off x="5448700" y="1457325"/>
            <a:ext cx="1790400" cy="20652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25"/>
          <p:cNvSpPr/>
          <p:nvPr>
            <p:ph idx="6" type="pic"/>
          </p:nvPr>
        </p:nvSpPr>
        <p:spPr>
          <a:xfrm>
            <a:off x="1951750" y="1485325"/>
            <a:ext cx="1753800" cy="19785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"/>
          <p:cNvSpPr/>
          <p:nvPr/>
        </p:nvSpPr>
        <p:spPr>
          <a:xfrm flipH="1">
            <a:off x="402175" y="43576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5"/>
          <p:cNvSpPr/>
          <p:nvPr/>
        </p:nvSpPr>
        <p:spPr>
          <a:xfrm flipH="1">
            <a:off x="678950" y="54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5"/>
          <p:cNvSpPr/>
          <p:nvPr/>
        </p:nvSpPr>
        <p:spPr>
          <a:xfrm flipH="1">
            <a:off x="8284888" y="7792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5"/>
          <p:cNvSpPr/>
          <p:nvPr/>
        </p:nvSpPr>
        <p:spPr>
          <a:xfrm flipH="1">
            <a:off x="363600" y="1799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5"/>
          <p:cNvSpPr/>
          <p:nvPr/>
        </p:nvSpPr>
        <p:spPr>
          <a:xfrm flipH="1" rot="10800000">
            <a:off x="8554925" y="45133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25"/>
          <p:cNvGrpSpPr/>
          <p:nvPr/>
        </p:nvGrpSpPr>
        <p:grpSpPr>
          <a:xfrm rot="2700000">
            <a:off x="256453" y="1017569"/>
            <a:ext cx="351122" cy="327772"/>
            <a:chOff x="2140275" y="2292675"/>
            <a:chExt cx="351125" cy="327775"/>
          </a:xfrm>
        </p:grpSpPr>
        <p:sp>
          <p:nvSpPr>
            <p:cNvPr id="412" name="Google Shape;412;p25"/>
            <p:cNvSpPr/>
            <p:nvPr/>
          </p:nvSpPr>
          <p:spPr>
            <a:xfrm>
              <a:off x="2140275" y="2576550"/>
              <a:ext cx="351125" cy="43900"/>
            </a:xfrm>
            <a:custGeom>
              <a:rect b="b" l="l" r="r" t="t"/>
              <a:pathLst>
                <a:path extrusionOk="0" h="1756" w="14045">
                  <a:moveTo>
                    <a:pt x="422" y="0"/>
                  </a:moveTo>
                  <a:cubicBezTo>
                    <a:pt x="195" y="0"/>
                    <a:pt x="0" y="195"/>
                    <a:pt x="0" y="406"/>
                  </a:cubicBezTo>
                  <a:lnTo>
                    <a:pt x="0" y="1346"/>
                  </a:lnTo>
                  <a:cubicBezTo>
                    <a:pt x="0" y="1576"/>
                    <a:pt x="195" y="1756"/>
                    <a:pt x="422" y="1756"/>
                  </a:cubicBezTo>
                  <a:lnTo>
                    <a:pt x="13639" y="1756"/>
                  </a:lnTo>
                  <a:cubicBezTo>
                    <a:pt x="13865" y="1756"/>
                    <a:pt x="14044" y="1576"/>
                    <a:pt x="14044" y="1346"/>
                  </a:cubicBezTo>
                  <a:lnTo>
                    <a:pt x="14044" y="406"/>
                  </a:lnTo>
                  <a:cubicBezTo>
                    <a:pt x="14044" y="195"/>
                    <a:pt x="13865" y="0"/>
                    <a:pt x="1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2174025" y="2435525"/>
              <a:ext cx="131675" cy="120675"/>
            </a:xfrm>
            <a:custGeom>
              <a:rect b="b" l="l" r="r" t="t"/>
              <a:pathLst>
                <a:path extrusionOk="0" h="4827" w="5267">
                  <a:moveTo>
                    <a:pt x="2632" y="1113"/>
                  </a:moveTo>
                  <a:cubicBezTo>
                    <a:pt x="2738" y="1113"/>
                    <a:pt x="2844" y="1153"/>
                    <a:pt x="2926" y="1233"/>
                  </a:cubicBezTo>
                  <a:lnTo>
                    <a:pt x="3804" y="2111"/>
                  </a:lnTo>
                  <a:cubicBezTo>
                    <a:pt x="3964" y="2275"/>
                    <a:pt x="3964" y="2536"/>
                    <a:pt x="3804" y="2696"/>
                  </a:cubicBezTo>
                  <a:lnTo>
                    <a:pt x="2926" y="3574"/>
                  </a:lnTo>
                  <a:cubicBezTo>
                    <a:pt x="2844" y="3656"/>
                    <a:pt x="2738" y="3697"/>
                    <a:pt x="2632" y="3697"/>
                  </a:cubicBezTo>
                  <a:cubicBezTo>
                    <a:pt x="2526" y="3697"/>
                    <a:pt x="2421" y="3656"/>
                    <a:pt x="2341" y="3574"/>
                  </a:cubicBezTo>
                  <a:lnTo>
                    <a:pt x="1463" y="2696"/>
                  </a:lnTo>
                  <a:cubicBezTo>
                    <a:pt x="1299" y="2536"/>
                    <a:pt x="1299" y="2275"/>
                    <a:pt x="1463" y="2111"/>
                  </a:cubicBezTo>
                  <a:lnTo>
                    <a:pt x="2341" y="1233"/>
                  </a:lnTo>
                  <a:cubicBezTo>
                    <a:pt x="2421" y="1153"/>
                    <a:pt x="2526" y="1113"/>
                    <a:pt x="2632" y="1113"/>
                  </a:cubicBezTo>
                  <a:close/>
                  <a:moveTo>
                    <a:pt x="2633" y="0"/>
                  </a:moveTo>
                  <a:cubicBezTo>
                    <a:pt x="601" y="0"/>
                    <a:pt x="0" y="1397"/>
                    <a:pt x="0" y="2844"/>
                  </a:cubicBezTo>
                  <a:cubicBezTo>
                    <a:pt x="0" y="4389"/>
                    <a:pt x="437" y="4826"/>
                    <a:pt x="2633" y="4826"/>
                  </a:cubicBezTo>
                  <a:cubicBezTo>
                    <a:pt x="4826" y="4826"/>
                    <a:pt x="5267" y="4389"/>
                    <a:pt x="5267" y="2844"/>
                  </a:cubicBezTo>
                  <a:cubicBezTo>
                    <a:pt x="5267" y="1397"/>
                    <a:pt x="4682" y="0"/>
                    <a:pt x="2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2232525" y="2488275"/>
              <a:ext cx="14675" cy="14650"/>
            </a:xfrm>
            <a:custGeom>
              <a:rect b="b" l="l" r="r" t="t"/>
              <a:pathLst>
                <a:path extrusionOk="0" h="586" w="587">
                  <a:moveTo>
                    <a:pt x="293" y="1"/>
                  </a:moveTo>
                  <a:lnTo>
                    <a:pt x="1" y="293"/>
                  </a:lnTo>
                  <a:lnTo>
                    <a:pt x="293" y="586"/>
                  </a:lnTo>
                  <a:lnTo>
                    <a:pt x="586" y="293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2326350" y="2435525"/>
              <a:ext cx="131700" cy="120675"/>
            </a:xfrm>
            <a:custGeom>
              <a:rect b="b" l="l" r="r" t="t"/>
              <a:pathLst>
                <a:path extrusionOk="0" h="4827" w="5268">
                  <a:moveTo>
                    <a:pt x="2634" y="1120"/>
                  </a:moveTo>
                  <a:cubicBezTo>
                    <a:pt x="3332" y="1120"/>
                    <a:pt x="3918" y="1690"/>
                    <a:pt x="3918" y="2403"/>
                  </a:cubicBezTo>
                  <a:cubicBezTo>
                    <a:pt x="3918" y="3121"/>
                    <a:pt x="3332" y="3691"/>
                    <a:pt x="2634" y="3691"/>
                  </a:cubicBezTo>
                  <a:cubicBezTo>
                    <a:pt x="1920" y="3691"/>
                    <a:pt x="1335" y="3121"/>
                    <a:pt x="1335" y="2403"/>
                  </a:cubicBezTo>
                  <a:cubicBezTo>
                    <a:pt x="1335" y="1690"/>
                    <a:pt x="1920" y="1120"/>
                    <a:pt x="2634" y="1120"/>
                  </a:cubicBezTo>
                  <a:close/>
                  <a:moveTo>
                    <a:pt x="2634" y="0"/>
                  </a:moveTo>
                  <a:cubicBezTo>
                    <a:pt x="586" y="0"/>
                    <a:pt x="1" y="1397"/>
                    <a:pt x="1" y="2844"/>
                  </a:cubicBezTo>
                  <a:cubicBezTo>
                    <a:pt x="1" y="4389"/>
                    <a:pt x="442" y="4826"/>
                    <a:pt x="2634" y="4826"/>
                  </a:cubicBezTo>
                  <a:cubicBezTo>
                    <a:pt x="4830" y="4826"/>
                    <a:pt x="5267" y="4389"/>
                    <a:pt x="5267" y="2844"/>
                  </a:cubicBezTo>
                  <a:cubicBezTo>
                    <a:pt x="5267" y="1397"/>
                    <a:pt x="4667" y="0"/>
                    <a:pt x="26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2380375" y="2483900"/>
              <a:ext cx="23250" cy="23525"/>
            </a:xfrm>
            <a:custGeom>
              <a:rect b="b" l="l" r="r" t="t"/>
              <a:pathLst>
                <a:path extrusionOk="0" h="941" w="930">
                  <a:moveTo>
                    <a:pt x="473" y="0"/>
                  </a:moveTo>
                  <a:cubicBezTo>
                    <a:pt x="216" y="0"/>
                    <a:pt x="1" y="211"/>
                    <a:pt x="1" y="468"/>
                  </a:cubicBezTo>
                  <a:cubicBezTo>
                    <a:pt x="1" y="730"/>
                    <a:pt x="216" y="940"/>
                    <a:pt x="473" y="940"/>
                  </a:cubicBezTo>
                  <a:cubicBezTo>
                    <a:pt x="734" y="940"/>
                    <a:pt x="929" y="730"/>
                    <a:pt x="929" y="468"/>
                  </a:cubicBezTo>
                  <a:cubicBezTo>
                    <a:pt x="929" y="211"/>
                    <a:pt x="734" y="0"/>
                    <a:pt x="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2250000" y="2292675"/>
              <a:ext cx="181625" cy="135725"/>
            </a:xfrm>
            <a:custGeom>
              <a:rect b="b" l="l" r="r" t="t"/>
              <a:pathLst>
                <a:path extrusionOk="0" h="5429" w="7265">
                  <a:moveTo>
                    <a:pt x="5708" y="0"/>
                  </a:moveTo>
                  <a:cubicBezTo>
                    <a:pt x="5604" y="0"/>
                    <a:pt x="5503" y="40"/>
                    <a:pt x="5431" y="120"/>
                  </a:cubicBezTo>
                  <a:lnTo>
                    <a:pt x="2552" y="2999"/>
                  </a:lnTo>
                  <a:lnTo>
                    <a:pt x="340" y="3518"/>
                  </a:lnTo>
                  <a:cubicBezTo>
                    <a:pt x="129" y="3584"/>
                    <a:pt x="0" y="3795"/>
                    <a:pt x="47" y="4021"/>
                  </a:cubicBezTo>
                  <a:cubicBezTo>
                    <a:pt x="89" y="4200"/>
                    <a:pt x="253" y="4330"/>
                    <a:pt x="429" y="4330"/>
                  </a:cubicBezTo>
                  <a:cubicBezTo>
                    <a:pt x="464" y="4330"/>
                    <a:pt x="500" y="4325"/>
                    <a:pt x="535" y="4314"/>
                  </a:cubicBezTo>
                  <a:lnTo>
                    <a:pt x="1432" y="4103"/>
                  </a:lnTo>
                  <a:lnTo>
                    <a:pt x="1432" y="4103"/>
                  </a:lnTo>
                  <a:lnTo>
                    <a:pt x="812" y="4723"/>
                  </a:lnTo>
                  <a:cubicBezTo>
                    <a:pt x="652" y="4883"/>
                    <a:pt x="652" y="5145"/>
                    <a:pt x="812" y="5309"/>
                  </a:cubicBezTo>
                  <a:cubicBezTo>
                    <a:pt x="894" y="5389"/>
                    <a:pt x="1000" y="5429"/>
                    <a:pt x="1106" y="5429"/>
                  </a:cubicBezTo>
                  <a:cubicBezTo>
                    <a:pt x="1211" y="5429"/>
                    <a:pt x="1317" y="5389"/>
                    <a:pt x="1397" y="5309"/>
                  </a:cubicBezTo>
                  <a:lnTo>
                    <a:pt x="2973" y="3729"/>
                  </a:lnTo>
                  <a:lnTo>
                    <a:pt x="6909" y="2788"/>
                  </a:lnTo>
                  <a:cubicBezTo>
                    <a:pt x="7120" y="2738"/>
                    <a:pt x="7264" y="2511"/>
                    <a:pt x="7217" y="2285"/>
                  </a:cubicBezTo>
                  <a:cubicBezTo>
                    <a:pt x="7162" y="2106"/>
                    <a:pt x="7007" y="1976"/>
                    <a:pt x="6825" y="1976"/>
                  </a:cubicBezTo>
                  <a:cubicBezTo>
                    <a:pt x="6789" y="1976"/>
                    <a:pt x="6752" y="1982"/>
                    <a:pt x="6714" y="1993"/>
                  </a:cubicBezTo>
                  <a:lnTo>
                    <a:pt x="4081" y="2625"/>
                  </a:lnTo>
                  <a:lnTo>
                    <a:pt x="4081" y="2625"/>
                  </a:lnTo>
                  <a:lnTo>
                    <a:pt x="5996" y="705"/>
                  </a:lnTo>
                  <a:cubicBezTo>
                    <a:pt x="6160" y="545"/>
                    <a:pt x="6160" y="284"/>
                    <a:pt x="5996" y="120"/>
                  </a:cubicBezTo>
                  <a:cubicBezTo>
                    <a:pt x="5916" y="40"/>
                    <a:pt x="5811" y="0"/>
                    <a:pt x="57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5"/>
          <p:cNvGrpSpPr/>
          <p:nvPr/>
        </p:nvGrpSpPr>
        <p:grpSpPr>
          <a:xfrm rot="811990">
            <a:off x="426899" y="3876042"/>
            <a:ext cx="351113" cy="293865"/>
            <a:chOff x="2642925" y="2950775"/>
            <a:chExt cx="351125" cy="293875"/>
          </a:xfrm>
        </p:grpSpPr>
        <p:sp>
          <p:nvSpPr>
            <p:cNvPr id="419" name="Google Shape;419;p25"/>
            <p:cNvSpPr/>
            <p:nvPr/>
          </p:nvSpPr>
          <p:spPr>
            <a:xfrm>
              <a:off x="2642925" y="2950775"/>
              <a:ext cx="186600" cy="65850"/>
            </a:xfrm>
            <a:custGeom>
              <a:rect b="b" l="l" r="r" t="t"/>
              <a:pathLst>
                <a:path extrusionOk="0" h="2634" w="7464">
                  <a:moveTo>
                    <a:pt x="3738" y="0"/>
                  </a:moveTo>
                  <a:cubicBezTo>
                    <a:pt x="227" y="0"/>
                    <a:pt x="1" y="1319"/>
                    <a:pt x="1" y="1756"/>
                  </a:cubicBezTo>
                  <a:cubicBezTo>
                    <a:pt x="1" y="2228"/>
                    <a:pt x="227" y="2633"/>
                    <a:pt x="668" y="2633"/>
                  </a:cubicBezTo>
                  <a:lnTo>
                    <a:pt x="6812" y="2633"/>
                  </a:lnTo>
                  <a:cubicBezTo>
                    <a:pt x="7249" y="2633"/>
                    <a:pt x="7464" y="2228"/>
                    <a:pt x="7464" y="1756"/>
                  </a:cubicBezTo>
                  <a:cubicBezTo>
                    <a:pt x="7464" y="1319"/>
                    <a:pt x="7249" y="0"/>
                    <a:pt x="37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2824150" y="3133625"/>
              <a:ext cx="153625" cy="24800"/>
            </a:xfrm>
            <a:custGeom>
              <a:rect b="b" l="l" r="r" t="t"/>
              <a:pathLst>
                <a:path extrusionOk="0" h="992" w="6145">
                  <a:moveTo>
                    <a:pt x="0" y="1"/>
                  </a:moveTo>
                  <a:lnTo>
                    <a:pt x="0" y="992"/>
                  </a:lnTo>
                  <a:lnTo>
                    <a:pt x="6144" y="992"/>
                  </a:lnTo>
                  <a:lnTo>
                    <a:pt x="6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2807550" y="3047125"/>
              <a:ext cx="186500" cy="65850"/>
            </a:xfrm>
            <a:custGeom>
              <a:rect b="b" l="l" r="r" t="t"/>
              <a:pathLst>
                <a:path extrusionOk="0" h="2634" w="7460">
                  <a:moveTo>
                    <a:pt x="3738" y="0"/>
                  </a:moveTo>
                  <a:cubicBezTo>
                    <a:pt x="227" y="0"/>
                    <a:pt x="1" y="1315"/>
                    <a:pt x="1" y="1756"/>
                  </a:cubicBezTo>
                  <a:cubicBezTo>
                    <a:pt x="1" y="2244"/>
                    <a:pt x="227" y="2634"/>
                    <a:pt x="664" y="2634"/>
                  </a:cubicBezTo>
                  <a:lnTo>
                    <a:pt x="6808" y="2634"/>
                  </a:lnTo>
                  <a:cubicBezTo>
                    <a:pt x="7249" y="2634"/>
                    <a:pt x="7460" y="2244"/>
                    <a:pt x="7460" y="1756"/>
                  </a:cubicBezTo>
                  <a:cubicBezTo>
                    <a:pt x="7460" y="1315"/>
                    <a:pt x="7249" y="0"/>
                    <a:pt x="37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2807550" y="3178775"/>
              <a:ext cx="186500" cy="65875"/>
            </a:xfrm>
            <a:custGeom>
              <a:rect b="b" l="l" r="r" t="t"/>
              <a:pathLst>
                <a:path extrusionOk="0" h="2635" w="7460">
                  <a:moveTo>
                    <a:pt x="664" y="1"/>
                  </a:moveTo>
                  <a:cubicBezTo>
                    <a:pt x="227" y="1"/>
                    <a:pt x="1" y="407"/>
                    <a:pt x="1" y="879"/>
                  </a:cubicBezTo>
                  <a:cubicBezTo>
                    <a:pt x="1" y="1316"/>
                    <a:pt x="227" y="2634"/>
                    <a:pt x="3738" y="2634"/>
                  </a:cubicBezTo>
                  <a:cubicBezTo>
                    <a:pt x="7249" y="2634"/>
                    <a:pt x="7460" y="1316"/>
                    <a:pt x="7460" y="879"/>
                  </a:cubicBezTo>
                  <a:cubicBezTo>
                    <a:pt x="7460" y="407"/>
                    <a:pt x="7249" y="1"/>
                    <a:pt x="68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5"/>
            <p:cNvSpPr/>
            <p:nvPr/>
          </p:nvSpPr>
          <p:spPr>
            <a:xfrm>
              <a:off x="2642925" y="3082425"/>
              <a:ext cx="160575" cy="65850"/>
            </a:xfrm>
            <a:custGeom>
              <a:rect b="b" l="l" r="r" t="t"/>
              <a:pathLst>
                <a:path extrusionOk="0" h="2634" w="6423">
                  <a:moveTo>
                    <a:pt x="668" y="1"/>
                  </a:moveTo>
                  <a:cubicBezTo>
                    <a:pt x="227" y="1"/>
                    <a:pt x="1" y="391"/>
                    <a:pt x="1" y="878"/>
                  </a:cubicBezTo>
                  <a:cubicBezTo>
                    <a:pt x="1" y="1319"/>
                    <a:pt x="227" y="2634"/>
                    <a:pt x="3738" y="2634"/>
                  </a:cubicBezTo>
                  <a:cubicBezTo>
                    <a:pt x="5026" y="2634"/>
                    <a:pt x="5868" y="2454"/>
                    <a:pt x="6422" y="2197"/>
                  </a:cubicBezTo>
                  <a:lnTo>
                    <a:pt x="6422" y="1787"/>
                  </a:lnTo>
                  <a:cubicBezTo>
                    <a:pt x="5868" y="1397"/>
                    <a:pt x="5689" y="652"/>
                    <a:pt x="58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5"/>
            <p:cNvSpPr/>
            <p:nvPr/>
          </p:nvSpPr>
          <p:spPr>
            <a:xfrm>
              <a:off x="2659600" y="3036875"/>
              <a:ext cx="153650" cy="24900"/>
            </a:xfrm>
            <a:custGeom>
              <a:rect b="b" l="l" r="r" t="t"/>
              <a:pathLst>
                <a:path extrusionOk="0" h="996" w="6146">
                  <a:moveTo>
                    <a:pt x="1" y="1"/>
                  </a:moveTo>
                  <a:lnTo>
                    <a:pt x="1" y="996"/>
                  </a:lnTo>
                  <a:lnTo>
                    <a:pt x="5478" y="996"/>
                  </a:lnTo>
                  <a:cubicBezTo>
                    <a:pt x="5658" y="734"/>
                    <a:pt x="5884" y="524"/>
                    <a:pt x="6145" y="360"/>
                  </a:cubicBezTo>
                  <a:lnTo>
                    <a:pt x="6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" name="Google Shape;425;p25"/>
          <p:cNvGrpSpPr/>
          <p:nvPr/>
        </p:nvGrpSpPr>
        <p:grpSpPr>
          <a:xfrm rot="-1426719">
            <a:off x="8021833" y="286102"/>
            <a:ext cx="356396" cy="302047"/>
            <a:chOff x="2137825" y="4237275"/>
            <a:chExt cx="356400" cy="302050"/>
          </a:xfrm>
        </p:grpSpPr>
        <p:sp>
          <p:nvSpPr>
            <p:cNvPr id="426" name="Google Shape;426;p25"/>
            <p:cNvSpPr/>
            <p:nvPr/>
          </p:nvSpPr>
          <p:spPr>
            <a:xfrm>
              <a:off x="2259750" y="4351950"/>
              <a:ext cx="112575" cy="56100"/>
            </a:xfrm>
            <a:custGeom>
              <a:rect b="b" l="l" r="r" t="t"/>
              <a:pathLst>
                <a:path extrusionOk="0" h="2244" w="4503">
                  <a:moveTo>
                    <a:pt x="2243" y="1"/>
                  </a:moveTo>
                  <a:cubicBezTo>
                    <a:pt x="1217" y="1"/>
                    <a:pt x="340" y="648"/>
                    <a:pt x="0" y="1546"/>
                  </a:cubicBezTo>
                  <a:cubicBezTo>
                    <a:pt x="98" y="1526"/>
                    <a:pt x="211" y="1511"/>
                    <a:pt x="324" y="1511"/>
                  </a:cubicBezTo>
                  <a:cubicBezTo>
                    <a:pt x="862" y="1511"/>
                    <a:pt x="1217" y="1756"/>
                    <a:pt x="1510" y="1951"/>
                  </a:cubicBezTo>
                  <a:cubicBezTo>
                    <a:pt x="1771" y="2111"/>
                    <a:pt x="1966" y="2244"/>
                    <a:pt x="2243" y="2244"/>
                  </a:cubicBezTo>
                  <a:cubicBezTo>
                    <a:pt x="2536" y="2244"/>
                    <a:pt x="2731" y="2111"/>
                    <a:pt x="2992" y="1951"/>
                  </a:cubicBezTo>
                  <a:cubicBezTo>
                    <a:pt x="3266" y="1756"/>
                    <a:pt x="3640" y="1511"/>
                    <a:pt x="4178" y="1511"/>
                  </a:cubicBezTo>
                  <a:cubicBezTo>
                    <a:pt x="4292" y="1511"/>
                    <a:pt x="4405" y="1526"/>
                    <a:pt x="4502" y="1546"/>
                  </a:cubicBezTo>
                  <a:cubicBezTo>
                    <a:pt x="4163" y="648"/>
                    <a:pt x="3285" y="1"/>
                    <a:pt x="2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2384475" y="4362875"/>
              <a:ext cx="87425" cy="55725"/>
            </a:xfrm>
            <a:custGeom>
              <a:rect b="b" l="l" r="r" t="t"/>
              <a:pathLst>
                <a:path extrusionOk="0" h="2229" w="3497">
                  <a:moveTo>
                    <a:pt x="1105" y="1"/>
                  </a:moveTo>
                  <a:cubicBezTo>
                    <a:pt x="699" y="1"/>
                    <a:pt x="344" y="98"/>
                    <a:pt x="1" y="262"/>
                  </a:cubicBezTo>
                  <a:cubicBezTo>
                    <a:pt x="262" y="668"/>
                    <a:pt x="422" y="1140"/>
                    <a:pt x="488" y="1643"/>
                  </a:cubicBezTo>
                  <a:cubicBezTo>
                    <a:pt x="652" y="1577"/>
                    <a:pt x="863" y="1530"/>
                    <a:pt x="1105" y="1530"/>
                  </a:cubicBezTo>
                  <a:cubicBezTo>
                    <a:pt x="1628" y="1530"/>
                    <a:pt x="1983" y="1756"/>
                    <a:pt x="2260" y="1951"/>
                  </a:cubicBezTo>
                  <a:cubicBezTo>
                    <a:pt x="2505" y="2115"/>
                    <a:pt x="2700" y="2228"/>
                    <a:pt x="2977" y="2228"/>
                  </a:cubicBezTo>
                  <a:cubicBezTo>
                    <a:pt x="3172" y="2228"/>
                    <a:pt x="3317" y="2181"/>
                    <a:pt x="3496" y="2084"/>
                  </a:cubicBezTo>
                  <a:cubicBezTo>
                    <a:pt x="3332" y="914"/>
                    <a:pt x="2326" y="1"/>
                    <a:pt x="1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2160175" y="4362875"/>
              <a:ext cx="87400" cy="55725"/>
            </a:xfrm>
            <a:custGeom>
              <a:rect b="b" l="l" r="r" t="t"/>
              <a:pathLst>
                <a:path extrusionOk="0" h="2229" w="3496">
                  <a:moveTo>
                    <a:pt x="2392" y="1"/>
                  </a:moveTo>
                  <a:cubicBezTo>
                    <a:pt x="1171" y="1"/>
                    <a:pt x="164" y="914"/>
                    <a:pt x="0" y="2084"/>
                  </a:cubicBezTo>
                  <a:cubicBezTo>
                    <a:pt x="180" y="2181"/>
                    <a:pt x="324" y="2228"/>
                    <a:pt x="519" y="2228"/>
                  </a:cubicBezTo>
                  <a:cubicBezTo>
                    <a:pt x="796" y="2228"/>
                    <a:pt x="976" y="2115"/>
                    <a:pt x="1221" y="1951"/>
                  </a:cubicBezTo>
                  <a:cubicBezTo>
                    <a:pt x="1514" y="1756"/>
                    <a:pt x="1869" y="1530"/>
                    <a:pt x="2392" y="1530"/>
                  </a:cubicBezTo>
                  <a:cubicBezTo>
                    <a:pt x="2633" y="1530"/>
                    <a:pt x="2829" y="1577"/>
                    <a:pt x="3008" y="1643"/>
                  </a:cubicBezTo>
                  <a:cubicBezTo>
                    <a:pt x="3055" y="1140"/>
                    <a:pt x="3234" y="668"/>
                    <a:pt x="3496" y="262"/>
                  </a:cubicBezTo>
                  <a:cubicBezTo>
                    <a:pt x="3152" y="98"/>
                    <a:pt x="2782" y="1"/>
                    <a:pt x="2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5"/>
            <p:cNvSpPr/>
            <p:nvPr/>
          </p:nvSpPr>
          <p:spPr>
            <a:xfrm>
              <a:off x="2346250" y="4237275"/>
              <a:ext cx="54150" cy="110225"/>
            </a:xfrm>
            <a:custGeom>
              <a:rect b="b" l="l" r="r" t="t"/>
              <a:pathLst>
                <a:path extrusionOk="0" h="4409" w="2166">
                  <a:moveTo>
                    <a:pt x="1708" y="1"/>
                  </a:moveTo>
                  <a:cubicBezTo>
                    <a:pt x="1530" y="1"/>
                    <a:pt x="1370" y="108"/>
                    <a:pt x="1304" y="281"/>
                  </a:cubicBezTo>
                  <a:lnTo>
                    <a:pt x="1" y="4003"/>
                  </a:lnTo>
                  <a:cubicBezTo>
                    <a:pt x="262" y="4100"/>
                    <a:pt x="508" y="4245"/>
                    <a:pt x="734" y="4408"/>
                  </a:cubicBezTo>
                  <a:lnTo>
                    <a:pt x="2084" y="554"/>
                  </a:lnTo>
                  <a:cubicBezTo>
                    <a:pt x="2166" y="343"/>
                    <a:pt x="2049" y="102"/>
                    <a:pt x="1838" y="20"/>
                  </a:cubicBezTo>
                  <a:cubicBezTo>
                    <a:pt x="1794" y="7"/>
                    <a:pt x="1751" y="1"/>
                    <a:pt x="1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5"/>
            <p:cNvSpPr/>
            <p:nvPr/>
          </p:nvSpPr>
          <p:spPr>
            <a:xfrm>
              <a:off x="2376400" y="4264750"/>
              <a:ext cx="78825" cy="85975"/>
            </a:xfrm>
            <a:custGeom>
              <a:rect b="b" l="l" r="r" t="t"/>
              <a:pathLst>
                <a:path extrusionOk="0" h="3439" w="3153">
                  <a:moveTo>
                    <a:pt x="2695" y="1"/>
                  </a:moveTo>
                  <a:cubicBezTo>
                    <a:pt x="2565" y="1"/>
                    <a:pt x="2436" y="62"/>
                    <a:pt x="2356" y="173"/>
                  </a:cubicBezTo>
                  <a:lnTo>
                    <a:pt x="0" y="3438"/>
                  </a:lnTo>
                  <a:cubicBezTo>
                    <a:pt x="390" y="3243"/>
                    <a:pt x="811" y="3130"/>
                    <a:pt x="1252" y="3114"/>
                  </a:cubicBezTo>
                  <a:lnTo>
                    <a:pt x="3023" y="660"/>
                  </a:lnTo>
                  <a:cubicBezTo>
                    <a:pt x="3152" y="465"/>
                    <a:pt x="3105" y="220"/>
                    <a:pt x="2926" y="75"/>
                  </a:cubicBezTo>
                  <a:cubicBezTo>
                    <a:pt x="2857" y="24"/>
                    <a:pt x="2776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5"/>
            <p:cNvSpPr/>
            <p:nvPr/>
          </p:nvSpPr>
          <p:spPr>
            <a:xfrm>
              <a:off x="2137825" y="4477475"/>
              <a:ext cx="356400" cy="61850"/>
            </a:xfrm>
            <a:custGeom>
              <a:rect b="b" l="l" r="r" t="t"/>
              <a:pathLst>
                <a:path extrusionOk="0" h="2474" w="14256">
                  <a:moveTo>
                    <a:pt x="520" y="1"/>
                  </a:moveTo>
                  <a:cubicBezTo>
                    <a:pt x="212" y="1"/>
                    <a:pt x="1" y="328"/>
                    <a:pt x="165" y="601"/>
                  </a:cubicBezTo>
                  <a:lnTo>
                    <a:pt x="1058" y="2244"/>
                  </a:lnTo>
                  <a:cubicBezTo>
                    <a:pt x="1140" y="2392"/>
                    <a:pt x="1269" y="2474"/>
                    <a:pt x="1413" y="2474"/>
                  </a:cubicBezTo>
                  <a:lnTo>
                    <a:pt x="12824" y="2474"/>
                  </a:lnTo>
                  <a:cubicBezTo>
                    <a:pt x="12988" y="2474"/>
                    <a:pt x="13116" y="2392"/>
                    <a:pt x="13198" y="2244"/>
                  </a:cubicBezTo>
                  <a:lnTo>
                    <a:pt x="14092" y="601"/>
                  </a:lnTo>
                  <a:cubicBezTo>
                    <a:pt x="14256" y="328"/>
                    <a:pt x="14045" y="1"/>
                    <a:pt x="13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2255650" y="4410475"/>
              <a:ext cx="120775" cy="46350"/>
            </a:xfrm>
            <a:custGeom>
              <a:rect b="b" l="l" r="r" t="t"/>
              <a:pathLst>
                <a:path extrusionOk="0" h="1854" w="4831">
                  <a:moveTo>
                    <a:pt x="488" y="1"/>
                  </a:moveTo>
                  <a:cubicBezTo>
                    <a:pt x="309" y="1"/>
                    <a:pt x="164" y="47"/>
                    <a:pt x="0" y="145"/>
                  </a:cubicBezTo>
                  <a:cubicBezTo>
                    <a:pt x="16" y="812"/>
                    <a:pt x="328" y="1428"/>
                    <a:pt x="781" y="1854"/>
                  </a:cubicBezTo>
                  <a:lnTo>
                    <a:pt x="4034" y="1854"/>
                  </a:lnTo>
                  <a:cubicBezTo>
                    <a:pt x="4502" y="1428"/>
                    <a:pt x="4814" y="812"/>
                    <a:pt x="4830" y="145"/>
                  </a:cubicBezTo>
                  <a:cubicBezTo>
                    <a:pt x="4666" y="47"/>
                    <a:pt x="4522" y="1"/>
                    <a:pt x="4342" y="1"/>
                  </a:cubicBezTo>
                  <a:cubicBezTo>
                    <a:pt x="4050" y="1"/>
                    <a:pt x="3855" y="129"/>
                    <a:pt x="3593" y="293"/>
                  </a:cubicBezTo>
                  <a:cubicBezTo>
                    <a:pt x="3316" y="488"/>
                    <a:pt x="2942" y="730"/>
                    <a:pt x="2407" y="730"/>
                  </a:cubicBezTo>
                  <a:cubicBezTo>
                    <a:pt x="1869" y="730"/>
                    <a:pt x="1514" y="488"/>
                    <a:pt x="1221" y="293"/>
                  </a:cubicBezTo>
                  <a:cubicBezTo>
                    <a:pt x="976" y="129"/>
                    <a:pt x="781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2383325" y="4421400"/>
              <a:ext cx="87300" cy="35425"/>
            </a:xfrm>
            <a:custGeom>
              <a:rect b="b" l="l" r="r" t="t"/>
              <a:pathLst>
                <a:path extrusionOk="0" h="1417" w="3492">
                  <a:moveTo>
                    <a:pt x="1151" y="0"/>
                  </a:moveTo>
                  <a:cubicBezTo>
                    <a:pt x="893" y="0"/>
                    <a:pt x="698" y="114"/>
                    <a:pt x="488" y="262"/>
                  </a:cubicBezTo>
                  <a:cubicBezTo>
                    <a:pt x="406" y="683"/>
                    <a:pt x="242" y="1073"/>
                    <a:pt x="0" y="1417"/>
                  </a:cubicBezTo>
                  <a:lnTo>
                    <a:pt x="3152" y="1417"/>
                  </a:lnTo>
                  <a:cubicBezTo>
                    <a:pt x="3296" y="1186"/>
                    <a:pt x="3429" y="929"/>
                    <a:pt x="3492" y="652"/>
                  </a:cubicBezTo>
                  <a:lnTo>
                    <a:pt x="3492" y="652"/>
                  </a:lnTo>
                  <a:cubicBezTo>
                    <a:pt x="3347" y="683"/>
                    <a:pt x="3199" y="718"/>
                    <a:pt x="3023" y="718"/>
                  </a:cubicBezTo>
                  <a:cubicBezTo>
                    <a:pt x="2501" y="718"/>
                    <a:pt x="2146" y="488"/>
                    <a:pt x="1869" y="293"/>
                  </a:cubicBezTo>
                  <a:cubicBezTo>
                    <a:pt x="1623" y="133"/>
                    <a:pt x="1428" y="0"/>
                    <a:pt x="1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2161425" y="4421400"/>
              <a:ext cx="86925" cy="35425"/>
            </a:xfrm>
            <a:custGeom>
              <a:rect b="b" l="l" r="r" t="t"/>
              <a:pathLst>
                <a:path extrusionOk="0" h="1417" w="3477">
                  <a:moveTo>
                    <a:pt x="2342" y="0"/>
                  </a:moveTo>
                  <a:cubicBezTo>
                    <a:pt x="2065" y="0"/>
                    <a:pt x="1870" y="133"/>
                    <a:pt x="1624" y="293"/>
                  </a:cubicBezTo>
                  <a:cubicBezTo>
                    <a:pt x="1347" y="488"/>
                    <a:pt x="992" y="718"/>
                    <a:pt x="469" y="718"/>
                  </a:cubicBezTo>
                  <a:cubicBezTo>
                    <a:pt x="294" y="718"/>
                    <a:pt x="145" y="683"/>
                    <a:pt x="1" y="652"/>
                  </a:cubicBezTo>
                  <a:lnTo>
                    <a:pt x="1" y="652"/>
                  </a:lnTo>
                  <a:cubicBezTo>
                    <a:pt x="63" y="929"/>
                    <a:pt x="176" y="1186"/>
                    <a:pt x="340" y="1417"/>
                  </a:cubicBezTo>
                  <a:lnTo>
                    <a:pt x="3477" y="1417"/>
                  </a:lnTo>
                  <a:cubicBezTo>
                    <a:pt x="3251" y="1073"/>
                    <a:pt x="3087" y="683"/>
                    <a:pt x="3005" y="262"/>
                  </a:cubicBezTo>
                  <a:cubicBezTo>
                    <a:pt x="2794" y="114"/>
                    <a:pt x="2599" y="0"/>
                    <a:pt x="2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_1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7" name="Google Shape;437;p26"/>
          <p:cNvSpPr txBox="1"/>
          <p:nvPr>
            <p:ph idx="1" type="subTitle"/>
          </p:nvPr>
        </p:nvSpPr>
        <p:spPr>
          <a:xfrm>
            <a:off x="1790363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438" name="Google Shape;438;p26"/>
          <p:cNvSpPr txBox="1"/>
          <p:nvPr>
            <p:ph idx="2" type="subTitle"/>
          </p:nvPr>
        </p:nvSpPr>
        <p:spPr>
          <a:xfrm>
            <a:off x="5152556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439" name="Google Shape;439;p26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26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26"/>
          <p:cNvSpPr txBox="1"/>
          <p:nvPr>
            <p:ph idx="5" type="subTitle"/>
          </p:nvPr>
        </p:nvSpPr>
        <p:spPr>
          <a:xfrm>
            <a:off x="1866375" y="1276275"/>
            <a:ext cx="54111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2" name="Google Shape;442;p26"/>
          <p:cNvSpPr/>
          <p:nvPr/>
        </p:nvSpPr>
        <p:spPr>
          <a:xfrm flipH="1">
            <a:off x="443138" y="43783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6"/>
          <p:cNvSpPr/>
          <p:nvPr/>
        </p:nvSpPr>
        <p:spPr>
          <a:xfrm flipH="1">
            <a:off x="713150" y="47062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6"/>
          <p:cNvSpPr/>
          <p:nvPr/>
        </p:nvSpPr>
        <p:spPr>
          <a:xfrm flipH="1">
            <a:off x="8552575" y="575838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26"/>
          <p:cNvSpPr/>
          <p:nvPr/>
        </p:nvSpPr>
        <p:spPr>
          <a:xfrm flipH="1">
            <a:off x="8325600" y="216163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6" name="Google Shape;446;p26"/>
          <p:cNvGrpSpPr/>
          <p:nvPr/>
        </p:nvGrpSpPr>
        <p:grpSpPr>
          <a:xfrm rot="1078917">
            <a:off x="541364" y="3399113"/>
            <a:ext cx="217888" cy="351105"/>
            <a:chOff x="6720400" y="4212600"/>
            <a:chExt cx="217900" cy="351125"/>
          </a:xfrm>
        </p:grpSpPr>
        <p:sp>
          <p:nvSpPr>
            <p:cNvPr id="447" name="Google Shape;447;p26"/>
            <p:cNvSpPr/>
            <p:nvPr/>
          </p:nvSpPr>
          <p:spPr>
            <a:xfrm>
              <a:off x="6727325" y="4212600"/>
              <a:ext cx="204050" cy="77550"/>
            </a:xfrm>
            <a:custGeom>
              <a:rect b="b" l="l" r="r" t="t"/>
              <a:pathLst>
                <a:path extrusionOk="0" h="3102" w="8162">
                  <a:moveTo>
                    <a:pt x="6278" y="0"/>
                  </a:moveTo>
                  <a:cubicBezTo>
                    <a:pt x="6047" y="0"/>
                    <a:pt x="5868" y="195"/>
                    <a:pt x="5868" y="421"/>
                  </a:cubicBezTo>
                  <a:cubicBezTo>
                    <a:pt x="5868" y="858"/>
                    <a:pt x="5380" y="1346"/>
                    <a:pt x="4733" y="1346"/>
                  </a:cubicBezTo>
                  <a:lnTo>
                    <a:pt x="586" y="1346"/>
                  </a:lnTo>
                  <a:cubicBezTo>
                    <a:pt x="360" y="1346"/>
                    <a:pt x="180" y="1525"/>
                    <a:pt x="180" y="1756"/>
                  </a:cubicBezTo>
                  <a:cubicBezTo>
                    <a:pt x="180" y="1982"/>
                    <a:pt x="360" y="2177"/>
                    <a:pt x="586" y="2177"/>
                  </a:cubicBezTo>
                  <a:lnTo>
                    <a:pt x="750" y="2177"/>
                  </a:lnTo>
                  <a:cubicBezTo>
                    <a:pt x="586" y="2649"/>
                    <a:pt x="180" y="2973"/>
                    <a:pt x="1" y="3101"/>
                  </a:cubicBezTo>
                  <a:lnTo>
                    <a:pt x="8162" y="3101"/>
                  </a:lnTo>
                  <a:cubicBezTo>
                    <a:pt x="7982" y="2973"/>
                    <a:pt x="7577" y="2649"/>
                    <a:pt x="7413" y="2177"/>
                  </a:cubicBezTo>
                  <a:lnTo>
                    <a:pt x="7561" y="2177"/>
                  </a:lnTo>
                  <a:cubicBezTo>
                    <a:pt x="7787" y="2177"/>
                    <a:pt x="7982" y="1982"/>
                    <a:pt x="7982" y="1756"/>
                  </a:cubicBezTo>
                  <a:cubicBezTo>
                    <a:pt x="7982" y="1525"/>
                    <a:pt x="7787" y="1346"/>
                    <a:pt x="7561" y="1346"/>
                  </a:cubicBezTo>
                  <a:lnTo>
                    <a:pt x="6375" y="1346"/>
                  </a:lnTo>
                  <a:cubicBezTo>
                    <a:pt x="6570" y="1073"/>
                    <a:pt x="6683" y="745"/>
                    <a:pt x="6683" y="421"/>
                  </a:cubicBezTo>
                  <a:cubicBezTo>
                    <a:pt x="6683" y="195"/>
                    <a:pt x="6504" y="0"/>
                    <a:pt x="6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6806625" y="4371075"/>
              <a:ext cx="45475" cy="67025"/>
            </a:xfrm>
            <a:custGeom>
              <a:rect b="b" l="l" r="r" t="t"/>
              <a:pathLst>
                <a:path extrusionOk="0" h="2681" w="1819">
                  <a:moveTo>
                    <a:pt x="909" y="0"/>
                  </a:moveTo>
                  <a:cubicBezTo>
                    <a:pt x="406" y="0"/>
                    <a:pt x="0" y="601"/>
                    <a:pt x="0" y="1346"/>
                  </a:cubicBezTo>
                  <a:cubicBezTo>
                    <a:pt x="0" y="2080"/>
                    <a:pt x="406" y="2681"/>
                    <a:pt x="909" y="2681"/>
                  </a:cubicBezTo>
                  <a:cubicBezTo>
                    <a:pt x="1412" y="2681"/>
                    <a:pt x="1818" y="2080"/>
                    <a:pt x="1818" y="1346"/>
                  </a:cubicBezTo>
                  <a:cubicBezTo>
                    <a:pt x="1818" y="601"/>
                    <a:pt x="1412" y="0"/>
                    <a:pt x="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6720400" y="4310900"/>
              <a:ext cx="217900" cy="187775"/>
            </a:xfrm>
            <a:custGeom>
              <a:rect b="b" l="l" r="r" t="t"/>
              <a:pathLst>
                <a:path extrusionOk="0" h="7511" w="8716">
                  <a:moveTo>
                    <a:pt x="4356" y="1589"/>
                  </a:moveTo>
                  <a:cubicBezTo>
                    <a:pt x="4818" y="1589"/>
                    <a:pt x="5277" y="1813"/>
                    <a:pt x="5610" y="2259"/>
                  </a:cubicBezTo>
                  <a:cubicBezTo>
                    <a:pt x="6242" y="3090"/>
                    <a:pt x="6242" y="4405"/>
                    <a:pt x="5610" y="5236"/>
                  </a:cubicBezTo>
                  <a:cubicBezTo>
                    <a:pt x="5277" y="5690"/>
                    <a:pt x="4818" y="5917"/>
                    <a:pt x="4356" y="5917"/>
                  </a:cubicBezTo>
                  <a:cubicBezTo>
                    <a:pt x="3895" y="5917"/>
                    <a:pt x="3432" y="5690"/>
                    <a:pt x="3090" y="5236"/>
                  </a:cubicBezTo>
                  <a:cubicBezTo>
                    <a:pt x="2474" y="4405"/>
                    <a:pt x="2474" y="3090"/>
                    <a:pt x="3090" y="2259"/>
                  </a:cubicBezTo>
                  <a:cubicBezTo>
                    <a:pt x="3432" y="1813"/>
                    <a:pt x="3895" y="1589"/>
                    <a:pt x="4356" y="1589"/>
                  </a:cubicBezTo>
                  <a:close/>
                  <a:moveTo>
                    <a:pt x="1" y="0"/>
                  </a:moveTo>
                  <a:lnTo>
                    <a:pt x="1" y="7510"/>
                  </a:lnTo>
                  <a:lnTo>
                    <a:pt x="8716" y="7510"/>
                  </a:lnTo>
                  <a:lnTo>
                    <a:pt x="8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6725275" y="4519325"/>
              <a:ext cx="208150" cy="44400"/>
            </a:xfrm>
            <a:custGeom>
              <a:rect b="b" l="l" r="r" t="t"/>
              <a:pathLst>
                <a:path extrusionOk="0" h="1776" w="8326">
                  <a:moveTo>
                    <a:pt x="1" y="0"/>
                  </a:moveTo>
                  <a:lnTo>
                    <a:pt x="863" y="1171"/>
                  </a:lnTo>
                  <a:cubicBezTo>
                    <a:pt x="1155" y="1545"/>
                    <a:pt x="1612" y="1775"/>
                    <a:pt x="2084" y="1775"/>
                  </a:cubicBezTo>
                  <a:lnTo>
                    <a:pt x="6242" y="1775"/>
                  </a:lnTo>
                  <a:cubicBezTo>
                    <a:pt x="6715" y="1775"/>
                    <a:pt x="7171" y="1545"/>
                    <a:pt x="7448" y="1171"/>
                  </a:cubicBezTo>
                  <a:lnTo>
                    <a:pt x="83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6"/>
          <p:cNvSpPr/>
          <p:nvPr/>
        </p:nvSpPr>
        <p:spPr>
          <a:xfrm flipH="1">
            <a:off x="8289000" y="1212338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26"/>
          <p:cNvSpPr/>
          <p:nvPr/>
        </p:nvSpPr>
        <p:spPr>
          <a:xfrm flipH="1">
            <a:off x="560313" y="2194138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_1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5" name="Google Shape;455;p27"/>
          <p:cNvSpPr/>
          <p:nvPr/>
        </p:nvSpPr>
        <p:spPr>
          <a:xfrm flipH="1">
            <a:off x="719988" y="47382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7"/>
          <p:cNvSpPr/>
          <p:nvPr/>
        </p:nvSpPr>
        <p:spPr>
          <a:xfrm flipH="1">
            <a:off x="383525" y="42918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27"/>
          <p:cNvSpPr/>
          <p:nvPr/>
        </p:nvSpPr>
        <p:spPr>
          <a:xfrm flipH="1">
            <a:off x="647100" y="86738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7"/>
          <p:cNvSpPr/>
          <p:nvPr/>
        </p:nvSpPr>
        <p:spPr>
          <a:xfrm flipH="1">
            <a:off x="8584775" y="326788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27"/>
          <p:cNvGrpSpPr/>
          <p:nvPr/>
        </p:nvGrpSpPr>
        <p:grpSpPr>
          <a:xfrm rot="1078917">
            <a:off x="8633639" y="4369338"/>
            <a:ext cx="217888" cy="351105"/>
            <a:chOff x="6720400" y="4212600"/>
            <a:chExt cx="217900" cy="351125"/>
          </a:xfrm>
        </p:grpSpPr>
        <p:sp>
          <p:nvSpPr>
            <p:cNvPr id="460" name="Google Shape;460;p27"/>
            <p:cNvSpPr/>
            <p:nvPr/>
          </p:nvSpPr>
          <p:spPr>
            <a:xfrm>
              <a:off x="6727325" y="4212600"/>
              <a:ext cx="204050" cy="77550"/>
            </a:xfrm>
            <a:custGeom>
              <a:rect b="b" l="l" r="r" t="t"/>
              <a:pathLst>
                <a:path extrusionOk="0" h="3102" w="8162">
                  <a:moveTo>
                    <a:pt x="6278" y="0"/>
                  </a:moveTo>
                  <a:cubicBezTo>
                    <a:pt x="6047" y="0"/>
                    <a:pt x="5868" y="195"/>
                    <a:pt x="5868" y="421"/>
                  </a:cubicBezTo>
                  <a:cubicBezTo>
                    <a:pt x="5868" y="858"/>
                    <a:pt x="5380" y="1346"/>
                    <a:pt x="4733" y="1346"/>
                  </a:cubicBezTo>
                  <a:lnTo>
                    <a:pt x="586" y="1346"/>
                  </a:lnTo>
                  <a:cubicBezTo>
                    <a:pt x="360" y="1346"/>
                    <a:pt x="180" y="1525"/>
                    <a:pt x="180" y="1756"/>
                  </a:cubicBezTo>
                  <a:cubicBezTo>
                    <a:pt x="180" y="1982"/>
                    <a:pt x="360" y="2177"/>
                    <a:pt x="586" y="2177"/>
                  </a:cubicBezTo>
                  <a:lnTo>
                    <a:pt x="750" y="2177"/>
                  </a:lnTo>
                  <a:cubicBezTo>
                    <a:pt x="586" y="2649"/>
                    <a:pt x="180" y="2973"/>
                    <a:pt x="1" y="3101"/>
                  </a:cubicBezTo>
                  <a:lnTo>
                    <a:pt x="8162" y="3101"/>
                  </a:lnTo>
                  <a:cubicBezTo>
                    <a:pt x="7982" y="2973"/>
                    <a:pt x="7577" y="2649"/>
                    <a:pt x="7413" y="2177"/>
                  </a:cubicBezTo>
                  <a:lnTo>
                    <a:pt x="7561" y="2177"/>
                  </a:lnTo>
                  <a:cubicBezTo>
                    <a:pt x="7787" y="2177"/>
                    <a:pt x="7982" y="1982"/>
                    <a:pt x="7982" y="1756"/>
                  </a:cubicBezTo>
                  <a:cubicBezTo>
                    <a:pt x="7982" y="1525"/>
                    <a:pt x="7787" y="1346"/>
                    <a:pt x="7561" y="1346"/>
                  </a:cubicBezTo>
                  <a:lnTo>
                    <a:pt x="6375" y="1346"/>
                  </a:lnTo>
                  <a:cubicBezTo>
                    <a:pt x="6570" y="1073"/>
                    <a:pt x="6683" y="745"/>
                    <a:pt x="6683" y="421"/>
                  </a:cubicBezTo>
                  <a:cubicBezTo>
                    <a:pt x="6683" y="195"/>
                    <a:pt x="6504" y="0"/>
                    <a:pt x="6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6806625" y="4371075"/>
              <a:ext cx="45475" cy="67025"/>
            </a:xfrm>
            <a:custGeom>
              <a:rect b="b" l="l" r="r" t="t"/>
              <a:pathLst>
                <a:path extrusionOk="0" h="2681" w="1819">
                  <a:moveTo>
                    <a:pt x="909" y="0"/>
                  </a:moveTo>
                  <a:cubicBezTo>
                    <a:pt x="406" y="0"/>
                    <a:pt x="0" y="601"/>
                    <a:pt x="0" y="1346"/>
                  </a:cubicBezTo>
                  <a:cubicBezTo>
                    <a:pt x="0" y="2080"/>
                    <a:pt x="406" y="2681"/>
                    <a:pt x="909" y="2681"/>
                  </a:cubicBezTo>
                  <a:cubicBezTo>
                    <a:pt x="1412" y="2681"/>
                    <a:pt x="1818" y="2080"/>
                    <a:pt x="1818" y="1346"/>
                  </a:cubicBezTo>
                  <a:cubicBezTo>
                    <a:pt x="1818" y="601"/>
                    <a:pt x="1412" y="0"/>
                    <a:pt x="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6720400" y="4310900"/>
              <a:ext cx="217900" cy="187775"/>
            </a:xfrm>
            <a:custGeom>
              <a:rect b="b" l="l" r="r" t="t"/>
              <a:pathLst>
                <a:path extrusionOk="0" h="7511" w="8716">
                  <a:moveTo>
                    <a:pt x="4356" y="1589"/>
                  </a:moveTo>
                  <a:cubicBezTo>
                    <a:pt x="4818" y="1589"/>
                    <a:pt x="5277" y="1813"/>
                    <a:pt x="5610" y="2259"/>
                  </a:cubicBezTo>
                  <a:cubicBezTo>
                    <a:pt x="6242" y="3090"/>
                    <a:pt x="6242" y="4405"/>
                    <a:pt x="5610" y="5236"/>
                  </a:cubicBezTo>
                  <a:cubicBezTo>
                    <a:pt x="5277" y="5690"/>
                    <a:pt x="4818" y="5917"/>
                    <a:pt x="4356" y="5917"/>
                  </a:cubicBezTo>
                  <a:cubicBezTo>
                    <a:pt x="3895" y="5917"/>
                    <a:pt x="3432" y="5690"/>
                    <a:pt x="3090" y="5236"/>
                  </a:cubicBezTo>
                  <a:cubicBezTo>
                    <a:pt x="2474" y="4405"/>
                    <a:pt x="2474" y="3090"/>
                    <a:pt x="3090" y="2259"/>
                  </a:cubicBezTo>
                  <a:cubicBezTo>
                    <a:pt x="3432" y="1813"/>
                    <a:pt x="3895" y="1589"/>
                    <a:pt x="4356" y="1589"/>
                  </a:cubicBezTo>
                  <a:close/>
                  <a:moveTo>
                    <a:pt x="1" y="0"/>
                  </a:moveTo>
                  <a:lnTo>
                    <a:pt x="1" y="7510"/>
                  </a:lnTo>
                  <a:lnTo>
                    <a:pt x="8716" y="7510"/>
                  </a:lnTo>
                  <a:lnTo>
                    <a:pt x="87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6725275" y="4519325"/>
              <a:ext cx="208150" cy="44400"/>
            </a:xfrm>
            <a:custGeom>
              <a:rect b="b" l="l" r="r" t="t"/>
              <a:pathLst>
                <a:path extrusionOk="0" h="1776" w="8326">
                  <a:moveTo>
                    <a:pt x="1" y="0"/>
                  </a:moveTo>
                  <a:lnTo>
                    <a:pt x="863" y="1171"/>
                  </a:lnTo>
                  <a:cubicBezTo>
                    <a:pt x="1155" y="1545"/>
                    <a:pt x="1612" y="1775"/>
                    <a:pt x="2084" y="1775"/>
                  </a:cubicBezTo>
                  <a:lnTo>
                    <a:pt x="6242" y="1775"/>
                  </a:lnTo>
                  <a:cubicBezTo>
                    <a:pt x="6715" y="1775"/>
                    <a:pt x="7171" y="1545"/>
                    <a:pt x="7448" y="1171"/>
                  </a:cubicBezTo>
                  <a:lnTo>
                    <a:pt x="83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7"/>
          <p:cNvSpPr/>
          <p:nvPr/>
        </p:nvSpPr>
        <p:spPr>
          <a:xfrm flipH="1">
            <a:off x="383525" y="723238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7"/>
          <p:cNvSpPr/>
          <p:nvPr/>
        </p:nvSpPr>
        <p:spPr>
          <a:xfrm flipH="1">
            <a:off x="214763" y="326788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7"/>
          <p:cNvSpPr txBox="1"/>
          <p:nvPr>
            <p:ph idx="1" type="body"/>
          </p:nvPr>
        </p:nvSpPr>
        <p:spPr>
          <a:xfrm>
            <a:off x="720000" y="1152475"/>
            <a:ext cx="3852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vvic"/>
              <a:buChar char="●"/>
              <a:defRPr sz="2400">
                <a:latin typeface="Itim"/>
                <a:ea typeface="Itim"/>
                <a:cs typeface="Itim"/>
                <a:sym typeface="Iti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467" name="Google Shape;467;p27"/>
          <p:cNvSpPr txBox="1"/>
          <p:nvPr>
            <p:ph idx="2" type="body"/>
          </p:nvPr>
        </p:nvSpPr>
        <p:spPr>
          <a:xfrm>
            <a:off x="4587600" y="1152475"/>
            <a:ext cx="3852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vvic"/>
              <a:buChar char="●"/>
              <a:defRPr sz="2400">
                <a:latin typeface="Itim"/>
                <a:ea typeface="Itim"/>
                <a:cs typeface="Itim"/>
                <a:sym typeface="Iti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7_1_1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0" name="Google Shape;470;p28"/>
          <p:cNvSpPr txBox="1"/>
          <p:nvPr>
            <p:ph idx="1" type="subTitle"/>
          </p:nvPr>
        </p:nvSpPr>
        <p:spPr>
          <a:xfrm>
            <a:off x="1217351" y="3100029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1" name="Google Shape;471;p28"/>
          <p:cNvSpPr txBox="1"/>
          <p:nvPr>
            <p:ph idx="2" type="subTitle"/>
          </p:nvPr>
        </p:nvSpPr>
        <p:spPr>
          <a:xfrm>
            <a:off x="5979969" y="3100029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2" name="Google Shape;472;p28"/>
          <p:cNvSpPr txBox="1"/>
          <p:nvPr>
            <p:ph idx="3" type="subTitle"/>
          </p:nvPr>
        </p:nvSpPr>
        <p:spPr>
          <a:xfrm>
            <a:off x="3598660" y="3100029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" name="Google Shape;473;p28"/>
          <p:cNvSpPr txBox="1"/>
          <p:nvPr>
            <p:ph idx="4" type="subTitle"/>
          </p:nvPr>
        </p:nvSpPr>
        <p:spPr>
          <a:xfrm>
            <a:off x="1217338" y="2777925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p28"/>
          <p:cNvSpPr txBox="1"/>
          <p:nvPr>
            <p:ph idx="5" type="subTitle"/>
          </p:nvPr>
        </p:nvSpPr>
        <p:spPr>
          <a:xfrm>
            <a:off x="3598646" y="2777925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" name="Google Shape;475;p28"/>
          <p:cNvSpPr txBox="1"/>
          <p:nvPr>
            <p:ph idx="6" type="subTitle"/>
          </p:nvPr>
        </p:nvSpPr>
        <p:spPr>
          <a:xfrm>
            <a:off x="5979954" y="2777925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" name="Google Shape;476;p28"/>
          <p:cNvSpPr/>
          <p:nvPr/>
        </p:nvSpPr>
        <p:spPr>
          <a:xfrm>
            <a:off x="8391637" y="7399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8"/>
          <p:cNvSpPr/>
          <p:nvPr/>
        </p:nvSpPr>
        <p:spPr>
          <a:xfrm>
            <a:off x="266962" y="45262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8"/>
          <p:cNvSpPr/>
          <p:nvPr/>
        </p:nvSpPr>
        <p:spPr>
          <a:xfrm flipH="1">
            <a:off x="266938" y="8376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8"/>
          <p:cNvSpPr/>
          <p:nvPr/>
        </p:nvSpPr>
        <p:spPr>
          <a:xfrm>
            <a:off x="8709337" y="46977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446950" y="3140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28"/>
          <p:cNvGrpSpPr/>
          <p:nvPr/>
        </p:nvGrpSpPr>
        <p:grpSpPr>
          <a:xfrm flipH="1" rot="-1418649">
            <a:off x="446583" y="3976516"/>
            <a:ext cx="308793" cy="351313"/>
            <a:chOff x="5014800" y="238125"/>
            <a:chExt cx="731500" cy="832225"/>
          </a:xfrm>
        </p:grpSpPr>
        <p:sp>
          <p:nvSpPr>
            <p:cNvPr id="482" name="Google Shape;482;p28"/>
            <p:cNvSpPr/>
            <p:nvPr/>
          </p:nvSpPr>
          <p:spPr>
            <a:xfrm>
              <a:off x="5207825" y="996800"/>
              <a:ext cx="345450" cy="73550"/>
            </a:xfrm>
            <a:custGeom>
              <a:rect b="b" l="l" r="r" t="t"/>
              <a:pathLst>
                <a:path extrusionOk="0" h="2942" w="13818">
                  <a:moveTo>
                    <a:pt x="1642" y="0"/>
                  </a:moveTo>
                  <a:lnTo>
                    <a:pt x="375" y="1283"/>
                  </a:lnTo>
                  <a:cubicBezTo>
                    <a:pt x="82" y="1560"/>
                    <a:pt x="0" y="1986"/>
                    <a:pt x="164" y="2341"/>
                  </a:cubicBezTo>
                  <a:cubicBezTo>
                    <a:pt x="308" y="2715"/>
                    <a:pt x="667" y="2941"/>
                    <a:pt x="1057" y="2941"/>
                  </a:cubicBezTo>
                  <a:lnTo>
                    <a:pt x="12761" y="2941"/>
                  </a:lnTo>
                  <a:cubicBezTo>
                    <a:pt x="13151" y="2941"/>
                    <a:pt x="13510" y="2715"/>
                    <a:pt x="13654" y="2341"/>
                  </a:cubicBezTo>
                  <a:cubicBezTo>
                    <a:pt x="13818" y="1986"/>
                    <a:pt x="13736" y="1560"/>
                    <a:pt x="13443" y="1283"/>
                  </a:cubicBezTo>
                  <a:lnTo>
                    <a:pt x="12176" y="0"/>
                  </a:lnTo>
                  <a:cubicBezTo>
                    <a:pt x="10533" y="636"/>
                    <a:pt x="8762" y="991"/>
                    <a:pt x="6909" y="991"/>
                  </a:cubicBezTo>
                  <a:cubicBezTo>
                    <a:pt x="5056" y="991"/>
                    <a:pt x="3285" y="636"/>
                    <a:pt x="16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5014800" y="581125"/>
              <a:ext cx="438900" cy="97550"/>
            </a:xfrm>
            <a:custGeom>
              <a:rect b="b" l="l" r="r" t="t"/>
              <a:pathLst>
                <a:path extrusionOk="0" h="3902" w="17556">
                  <a:moveTo>
                    <a:pt x="1951" y="0"/>
                  </a:moveTo>
                  <a:cubicBezTo>
                    <a:pt x="878" y="0"/>
                    <a:pt x="1" y="878"/>
                    <a:pt x="1" y="1951"/>
                  </a:cubicBezTo>
                  <a:lnTo>
                    <a:pt x="1" y="2926"/>
                  </a:lnTo>
                  <a:cubicBezTo>
                    <a:pt x="1" y="3461"/>
                    <a:pt x="438" y="3901"/>
                    <a:pt x="976" y="3901"/>
                  </a:cubicBezTo>
                  <a:lnTo>
                    <a:pt x="17556" y="3901"/>
                  </a:lnTo>
                  <a:lnTo>
                    <a:pt x="17556" y="976"/>
                  </a:lnTo>
                  <a:cubicBezTo>
                    <a:pt x="17556" y="437"/>
                    <a:pt x="17115" y="0"/>
                    <a:pt x="16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5599975" y="581125"/>
              <a:ext cx="146325" cy="97550"/>
            </a:xfrm>
            <a:custGeom>
              <a:rect b="b" l="l" r="r" t="t"/>
              <a:pathLst>
                <a:path extrusionOk="0" h="3902" w="5853">
                  <a:moveTo>
                    <a:pt x="976" y="0"/>
                  </a:moveTo>
                  <a:cubicBezTo>
                    <a:pt x="437" y="0"/>
                    <a:pt x="1" y="437"/>
                    <a:pt x="1" y="976"/>
                  </a:cubicBezTo>
                  <a:lnTo>
                    <a:pt x="1" y="3901"/>
                  </a:lnTo>
                  <a:lnTo>
                    <a:pt x="4877" y="3901"/>
                  </a:lnTo>
                  <a:cubicBezTo>
                    <a:pt x="5411" y="3901"/>
                    <a:pt x="5852" y="3461"/>
                    <a:pt x="5852" y="2926"/>
                  </a:cubicBezTo>
                  <a:lnTo>
                    <a:pt x="5852" y="1951"/>
                  </a:lnTo>
                  <a:cubicBezTo>
                    <a:pt x="5852" y="878"/>
                    <a:pt x="4974" y="0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5072550" y="727425"/>
              <a:ext cx="616000" cy="245400"/>
            </a:xfrm>
            <a:custGeom>
              <a:rect b="b" l="l" r="r" t="t"/>
              <a:pathLst>
                <a:path extrusionOk="0" h="9816" w="24640">
                  <a:moveTo>
                    <a:pt x="0" y="0"/>
                  </a:moveTo>
                  <a:cubicBezTo>
                    <a:pt x="1315" y="5590"/>
                    <a:pt x="6340" y="9815"/>
                    <a:pt x="12320" y="9815"/>
                  </a:cubicBezTo>
                  <a:cubicBezTo>
                    <a:pt x="18300" y="9815"/>
                    <a:pt x="23325" y="5590"/>
                    <a:pt x="24640" y="0"/>
                  </a:cubicBezTo>
                  <a:lnTo>
                    <a:pt x="20918" y="0"/>
                  </a:lnTo>
                  <a:cubicBezTo>
                    <a:pt x="20512" y="1135"/>
                    <a:pt x="19440" y="1951"/>
                    <a:pt x="18172" y="1951"/>
                  </a:cubicBezTo>
                  <a:cubicBezTo>
                    <a:pt x="16904" y="1951"/>
                    <a:pt x="15831" y="1135"/>
                    <a:pt x="15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5567900" y="238125"/>
              <a:ext cx="132075" cy="112550"/>
            </a:xfrm>
            <a:custGeom>
              <a:rect b="b" l="l" r="r" t="t"/>
              <a:pathLst>
                <a:path extrusionOk="0" h="4502" w="5283">
                  <a:moveTo>
                    <a:pt x="4209" y="0"/>
                  </a:moveTo>
                  <a:cubicBezTo>
                    <a:pt x="3962" y="0"/>
                    <a:pt x="3714" y="98"/>
                    <a:pt x="3527" y="293"/>
                  </a:cubicBezTo>
                  <a:lnTo>
                    <a:pt x="0" y="3870"/>
                  </a:lnTo>
                  <a:cubicBezTo>
                    <a:pt x="16" y="3932"/>
                    <a:pt x="31" y="3983"/>
                    <a:pt x="47" y="4049"/>
                  </a:cubicBezTo>
                  <a:cubicBezTo>
                    <a:pt x="780" y="4112"/>
                    <a:pt x="1479" y="4260"/>
                    <a:pt x="2130" y="4502"/>
                  </a:cubicBezTo>
                  <a:lnTo>
                    <a:pt x="4892" y="1674"/>
                  </a:lnTo>
                  <a:cubicBezTo>
                    <a:pt x="5282" y="1283"/>
                    <a:pt x="5282" y="667"/>
                    <a:pt x="4892" y="293"/>
                  </a:cubicBezTo>
                  <a:cubicBezTo>
                    <a:pt x="4705" y="98"/>
                    <a:pt x="4457" y="0"/>
                    <a:pt x="4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5242350" y="238125"/>
              <a:ext cx="276400" cy="202000"/>
            </a:xfrm>
            <a:custGeom>
              <a:rect b="b" l="l" r="r" t="t"/>
              <a:pathLst>
                <a:path extrusionOk="0" h="8080" w="11056">
                  <a:moveTo>
                    <a:pt x="5528" y="0"/>
                  </a:moveTo>
                  <a:cubicBezTo>
                    <a:pt x="2942" y="0"/>
                    <a:pt x="765" y="1771"/>
                    <a:pt x="0" y="4096"/>
                  </a:cubicBezTo>
                  <a:cubicBezTo>
                    <a:pt x="2391" y="4502"/>
                    <a:pt x="4404" y="6000"/>
                    <a:pt x="5528" y="8079"/>
                  </a:cubicBezTo>
                  <a:cubicBezTo>
                    <a:pt x="6648" y="6000"/>
                    <a:pt x="8664" y="4502"/>
                    <a:pt x="11056" y="4096"/>
                  </a:cubicBezTo>
                  <a:cubicBezTo>
                    <a:pt x="10291" y="1771"/>
                    <a:pt x="8111" y="0"/>
                    <a:pt x="5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5404925" y="386075"/>
              <a:ext cx="292600" cy="341375"/>
            </a:xfrm>
            <a:custGeom>
              <a:rect b="b" l="l" r="r" t="t"/>
              <a:pathLst>
                <a:path extrusionOk="0" h="13655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976" y="5852"/>
                  </a:lnTo>
                  <a:cubicBezTo>
                    <a:pt x="2583" y="5852"/>
                    <a:pt x="3901" y="7166"/>
                    <a:pt x="3901" y="8778"/>
                  </a:cubicBezTo>
                  <a:lnTo>
                    <a:pt x="3901" y="12679"/>
                  </a:lnTo>
                  <a:cubicBezTo>
                    <a:pt x="3901" y="13213"/>
                    <a:pt x="4338" y="13654"/>
                    <a:pt x="4877" y="13654"/>
                  </a:cubicBezTo>
                  <a:cubicBezTo>
                    <a:pt x="5411" y="13654"/>
                    <a:pt x="5852" y="13213"/>
                    <a:pt x="5852" y="12679"/>
                  </a:cubicBezTo>
                  <a:lnTo>
                    <a:pt x="5852" y="8778"/>
                  </a:lnTo>
                  <a:cubicBezTo>
                    <a:pt x="5852" y="7166"/>
                    <a:pt x="7167" y="5852"/>
                    <a:pt x="8778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5063575" y="386075"/>
              <a:ext cx="292600" cy="146300"/>
            </a:xfrm>
            <a:custGeom>
              <a:rect b="b" l="l" r="r" t="t"/>
              <a:pathLst>
                <a:path extrusionOk="0" h="5852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28"/>
          <p:cNvGrpSpPr/>
          <p:nvPr/>
        </p:nvGrpSpPr>
        <p:grpSpPr>
          <a:xfrm flipH="1">
            <a:off x="8623775" y="440363"/>
            <a:ext cx="351125" cy="351125"/>
            <a:chOff x="2140275" y="1682900"/>
            <a:chExt cx="351125" cy="351125"/>
          </a:xfrm>
        </p:grpSpPr>
        <p:sp>
          <p:nvSpPr>
            <p:cNvPr id="491" name="Google Shape;491;p28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_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06" name="Google Shape;506;p29"/>
          <p:cNvSpPr txBox="1"/>
          <p:nvPr>
            <p:ph idx="1" type="subTitle"/>
          </p:nvPr>
        </p:nvSpPr>
        <p:spPr>
          <a:xfrm>
            <a:off x="4031100" y="1665173"/>
            <a:ext cx="35634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7" name="Google Shape;507;p29"/>
          <p:cNvSpPr txBox="1"/>
          <p:nvPr>
            <p:ph idx="2" type="subTitle"/>
          </p:nvPr>
        </p:nvSpPr>
        <p:spPr>
          <a:xfrm>
            <a:off x="4031200" y="2531074"/>
            <a:ext cx="35634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1642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8" name="Google Shape;508;p29"/>
          <p:cNvSpPr txBox="1"/>
          <p:nvPr>
            <p:ph idx="3" type="subTitle"/>
          </p:nvPr>
        </p:nvSpPr>
        <p:spPr>
          <a:xfrm>
            <a:off x="4030925" y="3396974"/>
            <a:ext cx="35634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9" name="Google Shape;509;p29"/>
          <p:cNvSpPr txBox="1"/>
          <p:nvPr>
            <p:ph idx="4" type="subTitle"/>
          </p:nvPr>
        </p:nvSpPr>
        <p:spPr>
          <a:xfrm>
            <a:off x="4030975" y="4262875"/>
            <a:ext cx="35634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35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0" name="Google Shape;510;p29"/>
          <p:cNvSpPr txBox="1"/>
          <p:nvPr>
            <p:ph idx="5" type="subTitle"/>
          </p:nvPr>
        </p:nvSpPr>
        <p:spPr>
          <a:xfrm>
            <a:off x="4030851" y="1333525"/>
            <a:ext cx="3563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29"/>
          <p:cNvSpPr txBox="1"/>
          <p:nvPr>
            <p:ph idx="6" type="subTitle"/>
          </p:nvPr>
        </p:nvSpPr>
        <p:spPr>
          <a:xfrm>
            <a:off x="4030844" y="2195076"/>
            <a:ext cx="3563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29"/>
          <p:cNvSpPr txBox="1"/>
          <p:nvPr>
            <p:ph idx="7" type="subTitle"/>
          </p:nvPr>
        </p:nvSpPr>
        <p:spPr>
          <a:xfrm>
            <a:off x="4030851" y="3056627"/>
            <a:ext cx="3563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29"/>
          <p:cNvSpPr txBox="1"/>
          <p:nvPr>
            <p:ph idx="8" type="subTitle"/>
          </p:nvPr>
        </p:nvSpPr>
        <p:spPr>
          <a:xfrm>
            <a:off x="4030844" y="3918179"/>
            <a:ext cx="3563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4" name="Google Shape;514;p29"/>
          <p:cNvSpPr/>
          <p:nvPr>
            <p:ph idx="9" type="pic"/>
          </p:nvPr>
        </p:nvSpPr>
        <p:spPr>
          <a:xfrm>
            <a:off x="0" y="0"/>
            <a:ext cx="27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29"/>
          <p:cNvSpPr/>
          <p:nvPr/>
        </p:nvSpPr>
        <p:spPr>
          <a:xfrm flipH="1">
            <a:off x="7912213" y="2635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9"/>
          <p:cNvSpPr/>
          <p:nvPr/>
        </p:nvSpPr>
        <p:spPr>
          <a:xfrm flipH="1">
            <a:off x="8467050" y="43167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9"/>
          <p:cNvSpPr/>
          <p:nvPr/>
        </p:nvSpPr>
        <p:spPr>
          <a:xfrm flipH="1">
            <a:off x="8467050" y="130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29"/>
          <p:cNvGrpSpPr/>
          <p:nvPr/>
        </p:nvGrpSpPr>
        <p:grpSpPr>
          <a:xfrm rot="1428255">
            <a:off x="8218462" y="811664"/>
            <a:ext cx="351139" cy="327989"/>
            <a:chOff x="4166025" y="2933700"/>
            <a:chExt cx="351150" cy="328000"/>
          </a:xfrm>
        </p:grpSpPr>
        <p:sp>
          <p:nvSpPr>
            <p:cNvPr id="519" name="Google Shape;519;p29"/>
            <p:cNvSpPr/>
            <p:nvPr/>
          </p:nvSpPr>
          <p:spPr>
            <a:xfrm>
              <a:off x="4412675" y="3138900"/>
              <a:ext cx="45100" cy="17975"/>
            </a:xfrm>
            <a:custGeom>
              <a:rect b="b" l="l" r="r" t="t"/>
              <a:pathLst>
                <a:path extrusionOk="0" h="719" w="1804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4353775" y="3040600"/>
              <a:ext cx="163400" cy="221100"/>
            </a:xfrm>
            <a:custGeom>
              <a:rect b="b" l="l" r="r" t="t"/>
              <a:pathLst>
                <a:path extrusionOk="0" h="8844" w="6536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4224950" y="3138900"/>
              <a:ext cx="45075" cy="17975"/>
            </a:xfrm>
            <a:custGeom>
              <a:rect b="b" l="l" r="r" t="t"/>
              <a:pathLst>
                <a:path extrusionOk="0" h="719" w="1803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4166025" y="3040600"/>
              <a:ext cx="163000" cy="221100"/>
            </a:xfrm>
            <a:custGeom>
              <a:rect b="b" l="l" r="r" t="t"/>
              <a:pathLst>
                <a:path extrusionOk="0" h="8844" w="652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438100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419325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29"/>
          <p:cNvGrpSpPr/>
          <p:nvPr/>
        </p:nvGrpSpPr>
        <p:grpSpPr>
          <a:xfrm rot="-1123707">
            <a:off x="8116199" y="4603448"/>
            <a:ext cx="351143" cy="207286"/>
            <a:chOff x="2642925" y="4284475"/>
            <a:chExt cx="351125" cy="207275"/>
          </a:xfrm>
        </p:grpSpPr>
        <p:sp>
          <p:nvSpPr>
            <p:cNvPr id="526" name="Google Shape;526;p29"/>
            <p:cNvSpPr/>
            <p:nvPr/>
          </p:nvSpPr>
          <p:spPr>
            <a:xfrm>
              <a:off x="2888425" y="4349900"/>
              <a:ext cx="23525" cy="23150"/>
            </a:xfrm>
            <a:custGeom>
              <a:rect b="b" l="l" r="r" t="t"/>
              <a:pathLst>
                <a:path extrusionOk="0" h="926" w="941">
                  <a:moveTo>
                    <a:pt x="472" y="1"/>
                  </a:moveTo>
                  <a:cubicBezTo>
                    <a:pt x="211" y="1"/>
                    <a:pt x="0" y="212"/>
                    <a:pt x="0" y="457"/>
                  </a:cubicBezTo>
                  <a:cubicBezTo>
                    <a:pt x="0" y="715"/>
                    <a:pt x="211" y="925"/>
                    <a:pt x="472" y="925"/>
                  </a:cubicBezTo>
                  <a:cubicBezTo>
                    <a:pt x="730" y="925"/>
                    <a:pt x="940" y="715"/>
                    <a:pt x="940" y="457"/>
                  </a:cubicBezTo>
                  <a:cubicBezTo>
                    <a:pt x="940" y="212"/>
                    <a:pt x="730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2829025" y="4284475"/>
              <a:ext cx="142700" cy="142700"/>
            </a:xfrm>
            <a:custGeom>
              <a:rect b="b" l="l" r="r" t="t"/>
              <a:pathLst>
                <a:path extrusionOk="0" h="5708" w="5708">
                  <a:moveTo>
                    <a:pt x="2848" y="1787"/>
                  </a:moveTo>
                  <a:cubicBezTo>
                    <a:pt x="3562" y="1787"/>
                    <a:pt x="4132" y="2372"/>
                    <a:pt x="4132" y="3074"/>
                  </a:cubicBezTo>
                  <a:cubicBezTo>
                    <a:pt x="4132" y="3788"/>
                    <a:pt x="3562" y="4373"/>
                    <a:pt x="2848" y="4373"/>
                  </a:cubicBezTo>
                  <a:cubicBezTo>
                    <a:pt x="2130" y="4373"/>
                    <a:pt x="1561" y="3788"/>
                    <a:pt x="1561" y="3074"/>
                  </a:cubicBezTo>
                  <a:cubicBezTo>
                    <a:pt x="1561" y="2372"/>
                    <a:pt x="2130" y="1787"/>
                    <a:pt x="2848" y="1787"/>
                  </a:cubicBezTo>
                  <a:close/>
                  <a:moveTo>
                    <a:pt x="2848" y="0"/>
                  </a:moveTo>
                  <a:cubicBezTo>
                    <a:pt x="1596" y="0"/>
                    <a:pt x="0" y="2505"/>
                    <a:pt x="0" y="4178"/>
                  </a:cubicBezTo>
                  <a:cubicBezTo>
                    <a:pt x="0" y="5364"/>
                    <a:pt x="976" y="5708"/>
                    <a:pt x="2848" y="5708"/>
                  </a:cubicBezTo>
                  <a:cubicBezTo>
                    <a:pt x="4717" y="5708"/>
                    <a:pt x="5708" y="5364"/>
                    <a:pt x="5708" y="4178"/>
                  </a:cubicBezTo>
                  <a:cubicBezTo>
                    <a:pt x="5708" y="2602"/>
                    <a:pt x="4178" y="0"/>
                    <a:pt x="2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2642925" y="4447825"/>
              <a:ext cx="351125" cy="43925"/>
            </a:xfrm>
            <a:custGeom>
              <a:rect b="b" l="l" r="r" t="t"/>
              <a:pathLst>
                <a:path extrusionOk="0" h="1757" w="14045">
                  <a:moveTo>
                    <a:pt x="422" y="1"/>
                  </a:moveTo>
                  <a:cubicBezTo>
                    <a:pt x="196" y="1"/>
                    <a:pt x="1" y="180"/>
                    <a:pt x="1" y="406"/>
                  </a:cubicBezTo>
                  <a:lnTo>
                    <a:pt x="1" y="1350"/>
                  </a:lnTo>
                  <a:cubicBezTo>
                    <a:pt x="1" y="1577"/>
                    <a:pt x="196" y="1756"/>
                    <a:pt x="422" y="1756"/>
                  </a:cubicBezTo>
                  <a:lnTo>
                    <a:pt x="13639" y="1756"/>
                  </a:lnTo>
                  <a:cubicBezTo>
                    <a:pt x="13866" y="1756"/>
                    <a:pt x="14045" y="1577"/>
                    <a:pt x="14045" y="1350"/>
                  </a:cubicBezTo>
                  <a:lnTo>
                    <a:pt x="14045" y="406"/>
                  </a:lnTo>
                  <a:cubicBezTo>
                    <a:pt x="14045" y="180"/>
                    <a:pt x="13866" y="1"/>
                    <a:pt x="13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2983900" y="4447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2719775" y="4382775"/>
              <a:ext cx="34550" cy="44575"/>
            </a:xfrm>
            <a:custGeom>
              <a:rect b="b" l="l" r="r" t="t"/>
              <a:pathLst>
                <a:path extrusionOk="0" h="1783" w="1382">
                  <a:moveTo>
                    <a:pt x="1" y="1"/>
                  </a:moveTo>
                  <a:lnTo>
                    <a:pt x="1" y="1756"/>
                  </a:lnTo>
                  <a:cubicBezTo>
                    <a:pt x="212" y="1774"/>
                    <a:pt x="451" y="1782"/>
                    <a:pt x="690" y="1782"/>
                  </a:cubicBezTo>
                  <a:cubicBezTo>
                    <a:pt x="929" y="1782"/>
                    <a:pt x="1169" y="1774"/>
                    <a:pt x="1382" y="1756"/>
                  </a:cubicBezTo>
                  <a:lnTo>
                    <a:pt x="1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2665650" y="4284475"/>
              <a:ext cx="142725" cy="139775"/>
            </a:xfrm>
            <a:custGeom>
              <a:rect b="b" l="l" r="r" t="t"/>
              <a:pathLst>
                <a:path extrusionOk="0" h="5591" w="5709">
                  <a:moveTo>
                    <a:pt x="2849" y="0"/>
                  </a:moveTo>
                  <a:cubicBezTo>
                    <a:pt x="1612" y="0"/>
                    <a:pt x="1" y="2505"/>
                    <a:pt x="1" y="4178"/>
                  </a:cubicBezTo>
                  <a:cubicBezTo>
                    <a:pt x="1" y="4990"/>
                    <a:pt x="457" y="5396"/>
                    <a:pt x="1351" y="5591"/>
                  </a:cubicBezTo>
                  <a:lnTo>
                    <a:pt x="1351" y="3511"/>
                  </a:lnTo>
                  <a:cubicBezTo>
                    <a:pt x="1351" y="3301"/>
                    <a:pt x="1530" y="3106"/>
                    <a:pt x="1756" y="3106"/>
                  </a:cubicBezTo>
                  <a:lnTo>
                    <a:pt x="3953" y="3106"/>
                  </a:lnTo>
                  <a:cubicBezTo>
                    <a:pt x="4179" y="3106"/>
                    <a:pt x="4358" y="3301"/>
                    <a:pt x="4358" y="3511"/>
                  </a:cubicBezTo>
                  <a:lnTo>
                    <a:pt x="4358" y="5591"/>
                  </a:lnTo>
                  <a:cubicBezTo>
                    <a:pt x="5252" y="5396"/>
                    <a:pt x="5708" y="4990"/>
                    <a:pt x="5708" y="4178"/>
                  </a:cubicBezTo>
                  <a:cubicBezTo>
                    <a:pt x="5708" y="2602"/>
                    <a:pt x="4179" y="0"/>
                    <a:pt x="28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0_1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4" name="Google Shape;534;p30"/>
          <p:cNvSpPr txBox="1"/>
          <p:nvPr>
            <p:ph idx="1" type="subTitle"/>
          </p:nvPr>
        </p:nvSpPr>
        <p:spPr>
          <a:xfrm>
            <a:off x="713242" y="1975428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5" name="Google Shape;535;p30"/>
          <p:cNvSpPr txBox="1"/>
          <p:nvPr>
            <p:ph idx="2" type="subTitle"/>
          </p:nvPr>
        </p:nvSpPr>
        <p:spPr>
          <a:xfrm>
            <a:off x="6303303" y="1975428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1642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6" name="Google Shape;536;p30"/>
          <p:cNvSpPr txBox="1"/>
          <p:nvPr>
            <p:ph idx="3" type="subTitle"/>
          </p:nvPr>
        </p:nvSpPr>
        <p:spPr>
          <a:xfrm>
            <a:off x="713150" y="3839372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7" name="Google Shape;537;p30"/>
          <p:cNvSpPr txBox="1"/>
          <p:nvPr>
            <p:ph idx="4" type="subTitle"/>
          </p:nvPr>
        </p:nvSpPr>
        <p:spPr>
          <a:xfrm>
            <a:off x="6303175" y="3839372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8" name="Google Shape;538;p30"/>
          <p:cNvSpPr txBox="1"/>
          <p:nvPr>
            <p:ph idx="5" type="subTitle"/>
          </p:nvPr>
        </p:nvSpPr>
        <p:spPr>
          <a:xfrm>
            <a:off x="713100" y="1650225"/>
            <a:ext cx="1131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30"/>
          <p:cNvSpPr txBox="1"/>
          <p:nvPr>
            <p:ph idx="6" type="subTitle"/>
          </p:nvPr>
        </p:nvSpPr>
        <p:spPr>
          <a:xfrm>
            <a:off x="7292198" y="1650225"/>
            <a:ext cx="1131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30"/>
          <p:cNvSpPr txBox="1"/>
          <p:nvPr>
            <p:ph idx="7" type="subTitle"/>
          </p:nvPr>
        </p:nvSpPr>
        <p:spPr>
          <a:xfrm>
            <a:off x="713100" y="3501100"/>
            <a:ext cx="1131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30"/>
          <p:cNvSpPr txBox="1"/>
          <p:nvPr>
            <p:ph idx="8" type="subTitle"/>
          </p:nvPr>
        </p:nvSpPr>
        <p:spPr>
          <a:xfrm>
            <a:off x="7292198" y="3501104"/>
            <a:ext cx="1131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30"/>
          <p:cNvSpPr/>
          <p:nvPr/>
        </p:nvSpPr>
        <p:spPr>
          <a:xfrm flipH="1">
            <a:off x="8582663" y="7200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30"/>
          <p:cNvSpPr/>
          <p:nvPr/>
        </p:nvSpPr>
        <p:spPr>
          <a:xfrm flipH="1">
            <a:off x="8194550" y="3843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0"/>
          <p:cNvSpPr/>
          <p:nvPr/>
        </p:nvSpPr>
        <p:spPr>
          <a:xfrm flipH="1">
            <a:off x="132475" y="47126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0"/>
          <p:cNvSpPr/>
          <p:nvPr/>
        </p:nvSpPr>
        <p:spPr>
          <a:xfrm flipH="1">
            <a:off x="402475" y="43952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" name="Google Shape;546;p30"/>
          <p:cNvGrpSpPr/>
          <p:nvPr/>
        </p:nvGrpSpPr>
        <p:grpSpPr>
          <a:xfrm rot="1245836">
            <a:off x="8533527" y="197469"/>
            <a:ext cx="351107" cy="312984"/>
            <a:chOff x="5653350" y="2300150"/>
            <a:chExt cx="351125" cy="313000"/>
          </a:xfrm>
        </p:grpSpPr>
        <p:sp>
          <p:nvSpPr>
            <p:cNvPr id="547" name="Google Shape;547;p30"/>
            <p:cNvSpPr/>
            <p:nvPr/>
          </p:nvSpPr>
          <p:spPr>
            <a:xfrm>
              <a:off x="5653350" y="2479800"/>
              <a:ext cx="306350" cy="58925"/>
            </a:xfrm>
            <a:custGeom>
              <a:rect b="b" l="l" r="r" t="t"/>
              <a:pathLst>
                <a:path extrusionOk="0" h="2357" w="12254">
                  <a:moveTo>
                    <a:pt x="406" y="0"/>
                  </a:moveTo>
                  <a:cubicBezTo>
                    <a:pt x="180" y="0"/>
                    <a:pt x="0" y="195"/>
                    <a:pt x="0" y="422"/>
                  </a:cubicBezTo>
                  <a:cubicBezTo>
                    <a:pt x="0" y="652"/>
                    <a:pt x="180" y="827"/>
                    <a:pt x="406" y="827"/>
                  </a:cubicBezTo>
                  <a:lnTo>
                    <a:pt x="570" y="827"/>
                  </a:lnTo>
                  <a:lnTo>
                    <a:pt x="843" y="1787"/>
                  </a:lnTo>
                  <a:lnTo>
                    <a:pt x="1526" y="2341"/>
                  </a:lnTo>
                  <a:lnTo>
                    <a:pt x="2033" y="1920"/>
                  </a:lnTo>
                  <a:cubicBezTo>
                    <a:pt x="2105" y="1853"/>
                    <a:pt x="2198" y="1820"/>
                    <a:pt x="2291" y="1820"/>
                  </a:cubicBezTo>
                  <a:cubicBezTo>
                    <a:pt x="2384" y="1820"/>
                    <a:pt x="2477" y="1853"/>
                    <a:pt x="2552" y="1920"/>
                  </a:cubicBezTo>
                  <a:lnTo>
                    <a:pt x="3055" y="2341"/>
                  </a:lnTo>
                  <a:lnTo>
                    <a:pt x="3558" y="1920"/>
                  </a:lnTo>
                  <a:cubicBezTo>
                    <a:pt x="3640" y="1853"/>
                    <a:pt x="3738" y="1820"/>
                    <a:pt x="3833" y="1820"/>
                  </a:cubicBezTo>
                  <a:cubicBezTo>
                    <a:pt x="3929" y="1820"/>
                    <a:pt x="4022" y="1853"/>
                    <a:pt x="4096" y="1920"/>
                  </a:cubicBezTo>
                  <a:lnTo>
                    <a:pt x="4600" y="2341"/>
                  </a:lnTo>
                  <a:lnTo>
                    <a:pt x="5103" y="1920"/>
                  </a:lnTo>
                  <a:cubicBezTo>
                    <a:pt x="5177" y="1853"/>
                    <a:pt x="5271" y="1820"/>
                    <a:pt x="5366" y="1820"/>
                  </a:cubicBezTo>
                  <a:cubicBezTo>
                    <a:pt x="5462" y="1820"/>
                    <a:pt x="5559" y="1853"/>
                    <a:pt x="5641" y="1920"/>
                  </a:cubicBezTo>
                  <a:lnTo>
                    <a:pt x="6145" y="2341"/>
                  </a:lnTo>
                  <a:lnTo>
                    <a:pt x="6648" y="1920"/>
                  </a:lnTo>
                  <a:cubicBezTo>
                    <a:pt x="6720" y="1853"/>
                    <a:pt x="6814" y="1820"/>
                    <a:pt x="6909" y="1820"/>
                  </a:cubicBezTo>
                  <a:cubicBezTo>
                    <a:pt x="7005" y="1820"/>
                    <a:pt x="7102" y="1853"/>
                    <a:pt x="7182" y="1920"/>
                  </a:cubicBezTo>
                  <a:lnTo>
                    <a:pt x="7670" y="2341"/>
                  </a:lnTo>
                  <a:lnTo>
                    <a:pt x="8177" y="1920"/>
                  </a:lnTo>
                  <a:cubicBezTo>
                    <a:pt x="8257" y="1853"/>
                    <a:pt x="8355" y="1820"/>
                    <a:pt x="8450" y="1820"/>
                  </a:cubicBezTo>
                  <a:cubicBezTo>
                    <a:pt x="8546" y="1820"/>
                    <a:pt x="8639" y="1853"/>
                    <a:pt x="8712" y="1920"/>
                  </a:cubicBezTo>
                  <a:lnTo>
                    <a:pt x="9215" y="2341"/>
                  </a:lnTo>
                  <a:lnTo>
                    <a:pt x="9718" y="1920"/>
                  </a:lnTo>
                  <a:cubicBezTo>
                    <a:pt x="9800" y="1853"/>
                    <a:pt x="9894" y="1820"/>
                    <a:pt x="9987" y="1820"/>
                  </a:cubicBezTo>
                  <a:cubicBezTo>
                    <a:pt x="10081" y="1820"/>
                    <a:pt x="10174" y="1853"/>
                    <a:pt x="10256" y="1920"/>
                  </a:cubicBezTo>
                  <a:lnTo>
                    <a:pt x="10760" y="2357"/>
                  </a:lnTo>
                  <a:lnTo>
                    <a:pt x="11427" y="1822"/>
                  </a:lnTo>
                  <a:lnTo>
                    <a:pt x="11719" y="827"/>
                  </a:lnTo>
                  <a:lnTo>
                    <a:pt x="11848" y="827"/>
                  </a:lnTo>
                  <a:cubicBezTo>
                    <a:pt x="12078" y="827"/>
                    <a:pt x="12254" y="652"/>
                    <a:pt x="12254" y="422"/>
                  </a:cubicBezTo>
                  <a:cubicBezTo>
                    <a:pt x="12254" y="195"/>
                    <a:pt x="12078" y="0"/>
                    <a:pt x="11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5685050" y="2548850"/>
              <a:ext cx="243825" cy="64300"/>
            </a:xfrm>
            <a:custGeom>
              <a:rect b="b" l="l" r="r" t="t"/>
              <a:pathLst>
                <a:path extrusionOk="0" h="2572" w="9753">
                  <a:moveTo>
                    <a:pt x="1022" y="0"/>
                  </a:moveTo>
                  <a:lnTo>
                    <a:pt x="519" y="441"/>
                  </a:lnTo>
                  <a:cubicBezTo>
                    <a:pt x="447" y="506"/>
                    <a:pt x="353" y="538"/>
                    <a:pt x="260" y="538"/>
                  </a:cubicBezTo>
                  <a:cubicBezTo>
                    <a:pt x="166" y="538"/>
                    <a:pt x="72" y="506"/>
                    <a:pt x="0" y="441"/>
                  </a:cubicBezTo>
                  <a:lnTo>
                    <a:pt x="0" y="441"/>
                  </a:lnTo>
                  <a:lnTo>
                    <a:pt x="519" y="2259"/>
                  </a:lnTo>
                  <a:cubicBezTo>
                    <a:pt x="585" y="2439"/>
                    <a:pt x="745" y="2571"/>
                    <a:pt x="925" y="2571"/>
                  </a:cubicBezTo>
                  <a:lnTo>
                    <a:pt x="8825" y="2571"/>
                  </a:lnTo>
                  <a:cubicBezTo>
                    <a:pt x="9004" y="2571"/>
                    <a:pt x="9168" y="2439"/>
                    <a:pt x="9215" y="2259"/>
                  </a:cubicBezTo>
                  <a:lnTo>
                    <a:pt x="9753" y="441"/>
                  </a:lnTo>
                  <a:lnTo>
                    <a:pt x="9753" y="441"/>
                  </a:lnTo>
                  <a:cubicBezTo>
                    <a:pt x="9674" y="504"/>
                    <a:pt x="9580" y="532"/>
                    <a:pt x="9487" y="532"/>
                  </a:cubicBezTo>
                  <a:cubicBezTo>
                    <a:pt x="9388" y="532"/>
                    <a:pt x="9291" y="500"/>
                    <a:pt x="9215" y="441"/>
                  </a:cubicBezTo>
                  <a:lnTo>
                    <a:pt x="8727" y="0"/>
                  </a:lnTo>
                  <a:lnTo>
                    <a:pt x="8224" y="441"/>
                  </a:lnTo>
                  <a:cubicBezTo>
                    <a:pt x="8142" y="506"/>
                    <a:pt x="8044" y="538"/>
                    <a:pt x="7949" y="538"/>
                  </a:cubicBezTo>
                  <a:cubicBezTo>
                    <a:pt x="7854" y="538"/>
                    <a:pt x="7761" y="506"/>
                    <a:pt x="7689" y="441"/>
                  </a:cubicBezTo>
                  <a:lnTo>
                    <a:pt x="7182" y="0"/>
                  </a:lnTo>
                  <a:lnTo>
                    <a:pt x="6679" y="441"/>
                  </a:lnTo>
                  <a:cubicBezTo>
                    <a:pt x="6599" y="506"/>
                    <a:pt x="6501" y="538"/>
                    <a:pt x="6406" y="538"/>
                  </a:cubicBezTo>
                  <a:cubicBezTo>
                    <a:pt x="6310" y="538"/>
                    <a:pt x="6217" y="506"/>
                    <a:pt x="6144" y="441"/>
                  </a:cubicBezTo>
                  <a:lnTo>
                    <a:pt x="5641" y="0"/>
                  </a:lnTo>
                  <a:lnTo>
                    <a:pt x="5134" y="441"/>
                  </a:lnTo>
                  <a:cubicBezTo>
                    <a:pt x="5062" y="506"/>
                    <a:pt x="4969" y="538"/>
                    <a:pt x="4874" y="538"/>
                  </a:cubicBezTo>
                  <a:cubicBezTo>
                    <a:pt x="4779" y="538"/>
                    <a:pt x="4682" y="506"/>
                    <a:pt x="4600" y="441"/>
                  </a:cubicBezTo>
                  <a:lnTo>
                    <a:pt x="4096" y="0"/>
                  </a:lnTo>
                  <a:lnTo>
                    <a:pt x="3609" y="441"/>
                  </a:lnTo>
                  <a:cubicBezTo>
                    <a:pt x="3527" y="506"/>
                    <a:pt x="3429" y="538"/>
                    <a:pt x="3334" y="538"/>
                  </a:cubicBezTo>
                  <a:cubicBezTo>
                    <a:pt x="3238" y="538"/>
                    <a:pt x="3144" y="506"/>
                    <a:pt x="3070" y="441"/>
                  </a:cubicBezTo>
                  <a:lnTo>
                    <a:pt x="2567" y="0"/>
                  </a:lnTo>
                  <a:lnTo>
                    <a:pt x="2064" y="441"/>
                  </a:lnTo>
                  <a:cubicBezTo>
                    <a:pt x="1982" y="506"/>
                    <a:pt x="1884" y="538"/>
                    <a:pt x="1789" y="538"/>
                  </a:cubicBezTo>
                  <a:cubicBezTo>
                    <a:pt x="1693" y="538"/>
                    <a:pt x="1600" y="506"/>
                    <a:pt x="1525" y="441"/>
                  </a:cubicBezTo>
                  <a:lnTo>
                    <a:pt x="10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5677725" y="2382650"/>
              <a:ext cx="117450" cy="76875"/>
            </a:xfrm>
            <a:custGeom>
              <a:rect b="b" l="l" r="r" t="t"/>
              <a:pathLst>
                <a:path extrusionOk="0" h="3075" w="4698">
                  <a:moveTo>
                    <a:pt x="2747" y="1"/>
                  </a:moveTo>
                  <a:cubicBezTo>
                    <a:pt x="1155" y="1"/>
                    <a:pt x="1" y="1530"/>
                    <a:pt x="422" y="3075"/>
                  </a:cubicBezTo>
                  <a:lnTo>
                    <a:pt x="4405" y="3075"/>
                  </a:lnTo>
                  <a:cubicBezTo>
                    <a:pt x="4354" y="2782"/>
                    <a:pt x="4323" y="2505"/>
                    <a:pt x="4354" y="2213"/>
                  </a:cubicBezTo>
                  <a:lnTo>
                    <a:pt x="3414" y="2213"/>
                  </a:lnTo>
                  <a:cubicBezTo>
                    <a:pt x="3184" y="2213"/>
                    <a:pt x="2989" y="2033"/>
                    <a:pt x="2989" y="1807"/>
                  </a:cubicBezTo>
                  <a:cubicBezTo>
                    <a:pt x="2989" y="1577"/>
                    <a:pt x="3184" y="1398"/>
                    <a:pt x="3414" y="1398"/>
                  </a:cubicBezTo>
                  <a:lnTo>
                    <a:pt x="4518" y="1398"/>
                  </a:lnTo>
                  <a:cubicBezTo>
                    <a:pt x="4569" y="1253"/>
                    <a:pt x="4631" y="1124"/>
                    <a:pt x="4698" y="992"/>
                  </a:cubicBezTo>
                  <a:cubicBezTo>
                    <a:pt x="4257" y="391"/>
                    <a:pt x="3558" y="1"/>
                    <a:pt x="27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5806950" y="2389200"/>
              <a:ext cx="121050" cy="70325"/>
            </a:xfrm>
            <a:custGeom>
              <a:rect b="b" l="l" r="r" t="t"/>
              <a:pathLst>
                <a:path extrusionOk="0" h="2813" w="4842">
                  <a:moveTo>
                    <a:pt x="2404" y="0"/>
                  </a:moveTo>
                  <a:cubicBezTo>
                    <a:pt x="1073" y="0"/>
                    <a:pt x="1" y="812"/>
                    <a:pt x="1" y="2146"/>
                  </a:cubicBezTo>
                  <a:cubicBezTo>
                    <a:pt x="1" y="2372"/>
                    <a:pt x="32" y="2598"/>
                    <a:pt x="82" y="2813"/>
                  </a:cubicBezTo>
                  <a:lnTo>
                    <a:pt x="4795" y="2813"/>
                  </a:lnTo>
                  <a:cubicBezTo>
                    <a:pt x="4842" y="2536"/>
                    <a:pt x="4826" y="2243"/>
                    <a:pt x="4779" y="1951"/>
                  </a:cubicBezTo>
                  <a:lnTo>
                    <a:pt x="3398" y="1951"/>
                  </a:lnTo>
                  <a:cubicBezTo>
                    <a:pt x="3168" y="1951"/>
                    <a:pt x="2989" y="1771"/>
                    <a:pt x="2989" y="1545"/>
                  </a:cubicBezTo>
                  <a:cubicBezTo>
                    <a:pt x="2989" y="1315"/>
                    <a:pt x="3168" y="1136"/>
                    <a:pt x="3398" y="1136"/>
                  </a:cubicBezTo>
                  <a:lnTo>
                    <a:pt x="4452" y="1136"/>
                  </a:lnTo>
                  <a:cubicBezTo>
                    <a:pt x="4030" y="453"/>
                    <a:pt x="3266" y="0"/>
                    <a:pt x="2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5745600" y="2300150"/>
              <a:ext cx="121075" cy="90250"/>
            </a:xfrm>
            <a:custGeom>
              <a:rect b="b" l="l" r="r" t="t"/>
              <a:pathLst>
                <a:path extrusionOk="0" h="3610" w="4843">
                  <a:moveTo>
                    <a:pt x="2455" y="1"/>
                  </a:moveTo>
                  <a:cubicBezTo>
                    <a:pt x="1105" y="1"/>
                    <a:pt x="1" y="1108"/>
                    <a:pt x="32" y="2474"/>
                  </a:cubicBezTo>
                  <a:cubicBezTo>
                    <a:pt x="992" y="2474"/>
                    <a:pt x="1901" y="2895"/>
                    <a:pt x="2501" y="3609"/>
                  </a:cubicBezTo>
                  <a:cubicBezTo>
                    <a:pt x="2829" y="3317"/>
                    <a:pt x="3200" y="3090"/>
                    <a:pt x="3656" y="2942"/>
                  </a:cubicBezTo>
                  <a:lnTo>
                    <a:pt x="2891" y="2942"/>
                  </a:lnTo>
                  <a:cubicBezTo>
                    <a:pt x="2665" y="2942"/>
                    <a:pt x="2470" y="2747"/>
                    <a:pt x="2470" y="2521"/>
                  </a:cubicBezTo>
                  <a:cubicBezTo>
                    <a:pt x="2470" y="2294"/>
                    <a:pt x="2665" y="2115"/>
                    <a:pt x="2891" y="2115"/>
                  </a:cubicBezTo>
                  <a:lnTo>
                    <a:pt x="4842" y="2115"/>
                  </a:lnTo>
                  <a:cubicBezTo>
                    <a:pt x="4811" y="1869"/>
                    <a:pt x="4745" y="1627"/>
                    <a:pt x="4647" y="1401"/>
                  </a:cubicBezTo>
                  <a:lnTo>
                    <a:pt x="2891" y="1401"/>
                  </a:lnTo>
                  <a:cubicBezTo>
                    <a:pt x="2665" y="1401"/>
                    <a:pt x="2470" y="1222"/>
                    <a:pt x="2470" y="991"/>
                  </a:cubicBezTo>
                  <a:cubicBezTo>
                    <a:pt x="2470" y="765"/>
                    <a:pt x="2665" y="586"/>
                    <a:pt x="2891" y="586"/>
                  </a:cubicBezTo>
                  <a:lnTo>
                    <a:pt x="4015" y="586"/>
                  </a:lnTo>
                  <a:cubicBezTo>
                    <a:pt x="3590" y="211"/>
                    <a:pt x="3055" y="1"/>
                    <a:pt x="2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5902825" y="2312350"/>
              <a:ext cx="101650" cy="101650"/>
            </a:xfrm>
            <a:custGeom>
              <a:rect b="b" l="l" r="r" t="t"/>
              <a:pathLst>
                <a:path extrusionOk="0" h="4066" w="4066">
                  <a:moveTo>
                    <a:pt x="1073" y="0"/>
                  </a:moveTo>
                  <a:cubicBezTo>
                    <a:pt x="909" y="0"/>
                    <a:pt x="765" y="113"/>
                    <a:pt x="714" y="277"/>
                  </a:cubicBezTo>
                  <a:lnTo>
                    <a:pt x="0" y="2587"/>
                  </a:lnTo>
                  <a:cubicBezTo>
                    <a:pt x="519" y="2844"/>
                    <a:pt x="976" y="3254"/>
                    <a:pt x="1319" y="3773"/>
                  </a:cubicBezTo>
                  <a:lnTo>
                    <a:pt x="1495" y="4065"/>
                  </a:lnTo>
                  <a:lnTo>
                    <a:pt x="3804" y="3332"/>
                  </a:lnTo>
                  <a:cubicBezTo>
                    <a:pt x="3952" y="3285"/>
                    <a:pt x="4065" y="3137"/>
                    <a:pt x="4065" y="2977"/>
                  </a:cubicBezTo>
                  <a:cubicBezTo>
                    <a:pt x="4065" y="1561"/>
                    <a:pt x="2505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30"/>
          <p:cNvGrpSpPr/>
          <p:nvPr/>
        </p:nvGrpSpPr>
        <p:grpSpPr>
          <a:xfrm rot="1051413">
            <a:off x="503845" y="4712617"/>
            <a:ext cx="357278" cy="163401"/>
            <a:chOff x="5145325" y="2374950"/>
            <a:chExt cx="357275" cy="163400"/>
          </a:xfrm>
        </p:grpSpPr>
        <p:sp>
          <p:nvSpPr>
            <p:cNvPr id="554" name="Google Shape;554;p30"/>
            <p:cNvSpPr/>
            <p:nvPr/>
          </p:nvSpPr>
          <p:spPr>
            <a:xfrm>
              <a:off x="5145325" y="2480575"/>
              <a:ext cx="357275" cy="57775"/>
            </a:xfrm>
            <a:custGeom>
              <a:rect b="b" l="l" r="r" t="t"/>
              <a:pathLst>
                <a:path extrusionOk="0" h="2311" w="14291">
                  <a:moveTo>
                    <a:pt x="539" y="1"/>
                  </a:moveTo>
                  <a:cubicBezTo>
                    <a:pt x="195" y="1"/>
                    <a:pt x="0" y="391"/>
                    <a:pt x="215" y="668"/>
                  </a:cubicBezTo>
                  <a:cubicBezTo>
                    <a:pt x="262" y="734"/>
                    <a:pt x="1483" y="2310"/>
                    <a:pt x="3644" y="2310"/>
                  </a:cubicBezTo>
                  <a:lnTo>
                    <a:pt x="10650" y="2310"/>
                  </a:lnTo>
                  <a:cubicBezTo>
                    <a:pt x="12812" y="2310"/>
                    <a:pt x="14029" y="734"/>
                    <a:pt x="14079" y="668"/>
                  </a:cubicBezTo>
                  <a:cubicBezTo>
                    <a:pt x="14290" y="391"/>
                    <a:pt x="14095" y="1"/>
                    <a:pt x="13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5363975" y="2377800"/>
              <a:ext cx="93950" cy="33750"/>
            </a:xfrm>
            <a:custGeom>
              <a:rect b="b" l="l" r="r" t="t"/>
              <a:pathLst>
                <a:path extrusionOk="0" h="1350" w="3758">
                  <a:moveTo>
                    <a:pt x="1904" y="1"/>
                  </a:moveTo>
                  <a:cubicBezTo>
                    <a:pt x="1784" y="1"/>
                    <a:pt x="1678" y="78"/>
                    <a:pt x="1643" y="211"/>
                  </a:cubicBezTo>
                  <a:cubicBezTo>
                    <a:pt x="1592" y="421"/>
                    <a:pt x="1397" y="487"/>
                    <a:pt x="976" y="569"/>
                  </a:cubicBezTo>
                  <a:cubicBezTo>
                    <a:pt x="668" y="616"/>
                    <a:pt x="227" y="714"/>
                    <a:pt x="1" y="1073"/>
                  </a:cubicBezTo>
                  <a:cubicBezTo>
                    <a:pt x="441" y="1186"/>
                    <a:pt x="1187" y="1350"/>
                    <a:pt x="1904" y="1350"/>
                  </a:cubicBezTo>
                  <a:cubicBezTo>
                    <a:pt x="2603" y="1334"/>
                    <a:pt x="3301" y="1201"/>
                    <a:pt x="3757" y="1088"/>
                  </a:cubicBezTo>
                  <a:cubicBezTo>
                    <a:pt x="3332" y="390"/>
                    <a:pt x="2357" y="195"/>
                    <a:pt x="2033" y="31"/>
                  </a:cubicBezTo>
                  <a:cubicBezTo>
                    <a:pt x="1990" y="11"/>
                    <a:pt x="1946" y="1"/>
                    <a:pt x="19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5273775" y="2374950"/>
              <a:ext cx="100375" cy="84975"/>
            </a:xfrm>
            <a:custGeom>
              <a:rect b="b" l="l" r="r" t="t"/>
              <a:pathLst>
                <a:path extrusionOk="0" h="3399" w="4015">
                  <a:moveTo>
                    <a:pt x="2017" y="1"/>
                  </a:moveTo>
                  <a:cubicBezTo>
                    <a:pt x="1837" y="1"/>
                    <a:pt x="1674" y="114"/>
                    <a:pt x="1627" y="278"/>
                  </a:cubicBezTo>
                  <a:cubicBezTo>
                    <a:pt x="1611" y="293"/>
                    <a:pt x="1104" y="1772"/>
                    <a:pt x="0" y="3399"/>
                  </a:cubicBezTo>
                  <a:lnTo>
                    <a:pt x="4014" y="3399"/>
                  </a:lnTo>
                  <a:cubicBezTo>
                    <a:pt x="2910" y="1772"/>
                    <a:pt x="2407" y="293"/>
                    <a:pt x="2407" y="278"/>
                  </a:cubicBezTo>
                  <a:cubicBezTo>
                    <a:pt x="2341" y="114"/>
                    <a:pt x="2177" y="1"/>
                    <a:pt x="2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5383100" y="2420875"/>
              <a:ext cx="101150" cy="39050"/>
            </a:xfrm>
            <a:custGeom>
              <a:rect b="b" l="l" r="r" t="t"/>
              <a:pathLst>
                <a:path extrusionOk="0" h="1562" w="4046">
                  <a:moveTo>
                    <a:pt x="3779" y="1"/>
                  </a:moveTo>
                  <a:cubicBezTo>
                    <a:pt x="3750" y="1"/>
                    <a:pt x="3721" y="6"/>
                    <a:pt x="3691" y="17"/>
                  </a:cubicBezTo>
                  <a:cubicBezTo>
                    <a:pt x="3675" y="17"/>
                    <a:pt x="2407" y="438"/>
                    <a:pt x="1139" y="438"/>
                  </a:cubicBezTo>
                  <a:cubicBezTo>
                    <a:pt x="749" y="438"/>
                    <a:pt x="359" y="407"/>
                    <a:pt x="0" y="341"/>
                  </a:cubicBezTo>
                  <a:lnTo>
                    <a:pt x="0" y="341"/>
                  </a:lnTo>
                  <a:cubicBezTo>
                    <a:pt x="472" y="1090"/>
                    <a:pt x="765" y="1413"/>
                    <a:pt x="862" y="1562"/>
                  </a:cubicBezTo>
                  <a:lnTo>
                    <a:pt x="3496" y="1562"/>
                  </a:lnTo>
                  <a:cubicBezTo>
                    <a:pt x="3804" y="1187"/>
                    <a:pt x="4046" y="715"/>
                    <a:pt x="4046" y="278"/>
                  </a:cubicBezTo>
                  <a:cubicBezTo>
                    <a:pt x="4046" y="129"/>
                    <a:pt x="3924" y="1"/>
                    <a:pt x="3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5194075" y="2374950"/>
              <a:ext cx="78550" cy="84975"/>
            </a:xfrm>
            <a:custGeom>
              <a:rect b="b" l="l" r="r" t="t"/>
              <a:pathLst>
                <a:path extrusionOk="0" h="3399" w="3142">
                  <a:moveTo>
                    <a:pt x="2018" y="1"/>
                  </a:moveTo>
                  <a:cubicBezTo>
                    <a:pt x="1838" y="1"/>
                    <a:pt x="1678" y="114"/>
                    <a:pt x="1628" y="278"/>
                  </a:cubicBezTo>
                  <a:cubicBezTo>
                    <a:pt x="1612" y="293"/>
                    <a:pt x="1124" y="1772"/>
                    <a:pt x="1" y="3399"/>
                  </a:cubicBezTo>
                  <a:lnTo>
                    <a:pt x="2182" y="3399"/>
                  </a:lnTo>
                  <a:cubicBezTo>
                    <a:pt x="2556" y="2895"/>
                    <a:pt x="2880" y="2388"/>
                    <a:pt x="3141" y="1920"/>
                  </a:cubicBezTo>
                  <a:cubicBezTo>
                    <a:pt x="2634" y="976"/>
                    <a:pt x="2408" y="293"/>
                    <a:pt x="2408" y="278"/>
                  </a:cubicBezTo>
                  <a:cubicBezTo>
                    <a:pt x="2341" y="114"/>
                    <a:pt x="2197" y="1"/>
                    <a:pt x="20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30"/>
          <p:cNvGrpSpPr/>
          <p:nvPr/>
        </p:nvGrpSpPr>
        <p:grpSpPr>
          <a:xfrm>
            <a:off x="468363" y="384300"/>
            <a:ext cx="363725" cy="351125"/>
            <a:chOff x="5145800" y="1682800"/>
            <a:chExt cx="363725" cy="351125"/>
          </a:xfrm>
        </p:grpSpPr>
        <p:sp>
          <p:nvSpPr>
            <p:cNvPr id="560" name="Google Shape;560;p30"/>
            <p:cNvSpPr/>
            <p:nvPr/>
          </p:nvSpPr>
          <p:spPr>
            <a:xfrm>
              <a:off x="5274150" y="1732425"/>
              <a:ext cx="175975" cy="175600"/>
            </a:xfrm>
            <a:custGeom>
              <a:rect b="b" l="l" r="r" t="t"/>
              <a:pathLst>
                <a:path extrusionOk="0" h="7024" w="7039">
                  <a:moveTo>
                    <a:pt x="1171" y="1"/>
                  </a:moveTo>
                  <a:lnTo>
                    <a:pt x="1" y="1156"/>
                  </a:lnTo>
                  <a:lnTo>
                    <a:pt x="5868" y="7023"/>
                  </a:lnTo>
                  <a:lnTo>
                    <a:pt x="7038" y="5853"/>
                  </a:lnTo>
                  <a:cubicBezTo>
                    <a:pt x="6812" y="5790"/>
                    <a:pt x="6570" y="5693"/>
                    <a:pt x="6356" y="5482"/>
                  </a:cubicBezTo>
                  <a:cubicBezTo>
                    <a:pt x="6001" y="5123"/>
                    <a:pt x="5934" y="4717"/>
                    <a:pt x="5903" y="4390"/>
                  </a:cubicBezTo>
                  <a:cubicBezTo>
                    <a:pt x="5852" y="4082"/>
                    <a:pt x="5821" y="3922"/>
                    <a:pt x="5673" y="3758"/>
                  </a:cubicBezTo>
                  <a:cubicBezTo>
                    <a:pt x="5513" y="3610"/>
                    <a:pt x="5349" y="3578"/>
                    <a:pt x="5041" y="3532"/>
                  </a:cubicBezTo>
                  <a:cubicBezTo>
                    <a:pt x="4717" y="3481"/>
                    <a:pt x="4308" y="3434"/>
                    <a:pt x="3953" y="3075"/>
                  </a:cubicBezTo>
                  <a:cubicBezTo>
                    <a:pt x="3594" y="2716"/>
                    <a:pt x="3547" y="2310"/>
                    <a:pt x="3496" y="1987"/>
                  </a:cubicBezTo>
                  <a:cubicBezTo>
                    <a:pt x="3449" y="1694"/>
                    <a:pt x="3414" y="1515"/>
                    <a:pt x="3270" y="1366"/>
                  </a:cubicBezTo>
                  <a:cubicBezTo>
                    <a:pt x="3122" y="1206"/>
                    <a:pt x="2942" y="1171"/>
                    <a:pt x="2650" y="1140"/>
                  </a:cubicBezTo>
                  <a:cubicBezTo>
                    <a:pt x="2326" y="1093"/>
                    <a:pt x="1904" y="1027"/>
                    <a:pt x="1561" y="668"/>
                  </a:cubicBezTo>
                  <a:cubicBezTo>
                    <a:pt x="1335" y="457"/>
                    <a:pt x="1237" y="231"/>
                    <a:pt x="1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5321350" y="1682800"/>
              <a:ext cx="188175" cy="178100"/>
            </a:xfrm>
            <a:custGeom>
              <a:rect b="b" l="l" r="r" t="t"/>
              <a:pathLst>
                <a:path extrusionOk="0" h="7124" w="7527">
                  <a:moveTo>
                    <a:pt x="2991" y="0"/>
                  </a:moveTo>
                  <a:cubicBezTo>
                    <a:pt x="1930" y="0"/>
                    <a:pt x="869" y="402"/>
                    <a:pt x="63" y="1206"/>
                  </a:cubicBezTo>
                  <a:lnTo>
                    <a:pt x="1" y="1272"/>
                  </a:lnTo>
                  <a:cubicBezTo>
                    <a:pt x="63" y="1631"/>
                    <a:pt x="48" y="1888"/>
                    <a:pt x="243" y="2083"/>
                  </a:cubicBezTo>
                  <a:cubicBezTo>
                    <a:pt x="407" y="2232"/>
                    <a:pt x="586" y="2263"/>
                    <a:pt x="879" y="2314"/>
                  </a:cubicBezTo>
                  <a:cubicBezTo>
                    <a:pt x="1202" y="2345"/>
                    <a:pt x="1608" y="2411"/>
                    <a:pt x="1967" y="2766"/>
                  </a:cubicBezTo>
                  <a:cubicBezTo>
                    <a:pt x="2322" y="3125"/>
                    <a:pt x="2373" y="3531"/>
                    <a:pt x="2420" y="3859"/>
                  </a:cubicBezTo>
                  <a:cubicBezTo>
                    <a:pt x="2470" y="4151"/>
                    <a:pt x="2501" y="4327"/>
                    <a:pt x="2650" y="4475"/>
                  </a:cubicBezTo>
                  <a:cubicBezTo>
                    <a:pt x="2794" y="4639"/>
                    <a:pt x="2973" y="4670"/>
                    <a:pt x="3266" y="4701"/>
                  </a:cubicBezTo>
                  <a:cubicBezTo>
                    <a:pt x="3609" y="4752"/>
                    <a:pt x="4015" y="4814"/>
                    <a:pt x="4354" y="5158"/>
                  </a:cubicBezTo>
                  <a:cubicBezTo>
                    <a:pt x="4713" y="5517"/>
                    <a:pt x="4780" y="5922"/>
                    <a:pt x="4827" y="6246"/>
                  </a:cubicBezTo>
                  <a:cubicBezTo>
                    <a:pt x="4858" y="6554"/>
                    <a:pt x="4893" y="6718"/>
                    <a:pt x="5053" y="6882"/>
                  </a:cubicBezTo>
                  <a:cubicBezTo>
                    <a:pt x="5248" y="7077"/>
                    <a:pt x="5509" y="7077"/>
                    <a:pt x="5853" y="7124"/>
                  </a:cubicBezTo>
                  <a:lnTo>
                    <a:pt x="5915" y="7077"/>
                  </a:lnTo>
                  <a:cubicBezTo>
                    <a:pt x="7526" y="5450"/>
                    <a:pt x="7526" y="2833"/>
                    <a:pt x="5915" y="1206"/>
                  </a:cubicBezTo>
                  <a:cubicBezTo>
                    <a:pt x="5111" y="402"/>
                    <a:pt x="4051" y="0"/>
                    <a:pt x="2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5194950" y="1817000"/>
              <a:ext cx="170700" cy="169275"/>
            </a:xfrm>
            <a:custGeom>
              <a:rect b="b" l="l" r="r" t="t"/>
              <a:pathLst>
                <a:path extrusionOk="0" h="6771" w="6828">
                  <a:moveTo>
                    <a:pt x="961" y="0"/>
                  </a:moveTo>
                  <a:lnTo>
                    <a:pt x="161" y="796"/>
                  </a:lnTo>
                  <a:cubicBezTo>
                    <a:pt x="1" y="960"/>
                    <a:pt x="1" y="1221"/>
                    <a:pt x="161" y="1366"/>
                  </a:cubicBezTo>
                  <a:lnTo>
                    <a:pt x="5447" y="6648"/>
                  </a:lnTo>
                  <a:cubicBezTo>
                    <a:pt x="5527" y="6730"/>
                    <a:pt x="5632" y="6771"/>
                    <a:pt x="5738" y="6771"/>
                  </a:cubicBezTo>
                  <a:cubicBezTo>
                    <a:pt x="5844" y="6771"/>
                    <a:pt x="5950" y="6730"/>
                    <a:pt x="6032" y="6648"/>
                  </a:cubicBezTo>
                  <a:lnTo>
                    <a:pt x="6828" y="5852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5233575" y="1775925"/>
              <a:ext cx="172650" cy="172750"/>
            </a:xfrm>
            <a:custGeom>
              <a:rect b="b" l="l" r="r" t="t"/>
              <a:pathLst>
                <a:path extrusionOk="0" h="6910" w="6906">
                  <a:moveTo>
                    <a:pt x="1054" y="1"/>
                  </a:moveTo>
                  <a:lnTo>
                    <a:pt x="1" y="1058"/>
                  </a:lnTo>
                  <a:lnTo>
                    <a:pt x="5852" y="6910"/>
                  </a:lnTo>
                  <a:lnTo>
                    <a:pt x="6906" y="5868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5145800" y="1913750"/>
              <a:ext cx="122725" cy="120175"/>
            </a:xfrm>
            <a:custGeom>
              <a:rect b="b" l="l" r="r" t="t"/>
              <a:pathLst>
                <a:path extrusionOk="0" h="4807" w="4909">
                  <a:moveTo>
                    <a:pt x="3477" y="0"/>
                  </a:moveTo>
                  <a:lnTo>
                    <a:pt x="406" y="3070"/>
                  </a:lnTo>
                  <a:cubicBezTo>
                    <a:pt x="1" y="3461"/>
                    <a:pt x="1" y="4112"/>
                    <a:pt x="406" y="4502"/>
                  </a:cubicBezTo>
                  <a:cubicBezTo>
                    <a:pt x="602" y="4705"/>
                    <a:pt x="861" y="4806"/>
                    <a:pt x="1120" y="4806"/>
                  </a:cubicBezTo>
                  <a:cubicBezTo>
                    <a:pt x="1380" y="4806"/>
                    <a:pt x="1639" y="4705"/>
                    <a:pt x="1834" y="4502"/>
                  </a:cubicBezTo>
                  <a:lnTo>
                    <a:pt x="4908" y="1448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ivvic"/>
              <a:buChar char="●"/>
              <a:defRPr sz="2400">
                <a:latin typeface="Itim"/>
                <a:ea typeface="Itim"/>
                <a:cs typeface="Itim"/>
                <a:sym typeface="Iti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>
            <a:off x="623138" y="2251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8065975" y="1801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8591150" y="47248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370025" y="6858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8505588" y="570825"/>
            <a:ext cx="351125" cy="351150"/>
            <a:chOff x="3155750" y="2281025"/>
            <a:chExt cx="351125" cy="351150"/>
          </a:xfrm>
        </p:grpSpPr>
        <p:sp>
          <p:nvSpPr>
            <p:cNvPr id="41" name="Google Shape;41;p4"/>
            <p:cNvSpPr/>
            <p:nvPr/>
          </p:nvSpPr>
          <p:spPr>
            <a:xfrm>
              <a:off x="3158175" y="2281025"/>
              <a:ext cx="210600" cy="104500"/>
            </a:xfrm>
            <a:custGeom>
              <a:rect b="b" l="l" r="r" t="t"/>
              <a:pathLst>
                <a:path extrusionOk="0" h="4180" w="8424">
                  <a:moveTo>
                    <a:pt x="4214" y="1"/>
                  </a:moveTo>
                  <a:cubicBezTo>
                    <a:pt x="2146" y="1"/>
                    <a:pt x="410" y="1464"/>
                    <a:pt x="1" y="3399"/>
                  </a:cubicBezTo>
                  <a:cubicBezTo>
                    <a:pt x="180" y="3286"/>
                    <a:pt x="410" y="3204"/>
                    <a:pt x="703" y="3204"/>
                  </a:cubicBezTo>
                  <a:cubicBezTo>
                    <a:pt x="1288" y="3204"/>
                    <a:pt x="1627" y="3563"/>
                    <a:pt x="1873" y="3824"/>
                  </a:cubicBezTo>
                  <a:cubicBezTo>
                    <a:pt x="2099" y="4050"/>
                    <a:pt x="2228" y="4179"/>
                    <a:pt x="2458" y="4179"/>
                  </a:cubicBezTo>
                  <a:cubicBezTo>
                    <a:pt x="2653" y="4179"/>
                    <a:pt x="2766" y="4082"/>
                    <a:pt x="2946" y="3902"/>
                  </a:cubicBezTo>
                  <a:cubicBezTo>
                    <a:pt x="3106" y="3383"/>
                    <a:pt x="3594" y="2993"/>
                    <a:pt x="4179" y="2993"/>
                  </a:cubicBezTo>
                  <a:cubicBezTo>
                    <a:pt x="4733" y="2993"/>
                    <a:pt x="5205" y="3336"/>
                    <a:pt x="5384" y="3824"/>
                  </a:cubicBezTo>
                  <a:cubicBezTo>
                    <a:pt x="5610" y="4050"/>
                    <a:pt x="5739" y="4179"/>
                    <a:pt x="5969" y="4179"/>
                  </a:cubicBezTo>
                  <a:cubicBezTo>
                    <a:pt x="6196" y="4179"/>
                    <a:pt x="6309" y="4050"/>
                    <a:pt x="6535" y="3824"/>
                  </a:cubicBezTo>
                  <a:cubicBezTo>
                    <a:pt x="6781" y="3563"/>
                    <a:pt x="7120" y="3204"/>
                    <a:pt x="7725" y="3204"/>
                  </a:cubicBezTo>
                  <a:cubicBezTo>
                    <a:pt x="7998" y="3204"/>
                    <a:pt x="8228" y="3286"/>
                    <a:pt x="8423" y="3399"/>
                  </a:cubicBezTo>
                  <a:cubicBezTo>
                    <a:pt x="7998" y="1464"/>
                    <a:pt x="6278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3250825" y="2376125"/>
              <a:ext cx="23625" cy="23625"/>
            </a:xfrm>
            <a:custGeom>
              <a:rect b="b" l="l" r="r" t="t"/>
              <a:pathLst>
                <a:path extrusionOk="0" h="945" w="945">
                  <a:moveTo>
                    <a:pt x="473" y="1"/>
                  </a:moveTo>
                  <a:cubicBezTo>
                    <a:pt x="215" y="1"/>
                    <a:pt x="1" y="215"/>
                    <a:pt x="1" y="473"/>
                  </a:cubicBezTo>
                  <a:cubicBezTo>
                    <a:pt x="1" y="734"/>
                    <a:pt x="215" y="945"/>
                    <a:pt x="473" y="945"/>
                  </a:cubicBezTo>
                  <a:cubicBezTo>
                    <a:pt x="734" y="945"/>
                    <a:pt x="945" y="734"/>
                    <a:pt x="945" y="473"/>
                  </a:cubicBezTo>
                  <a:cubicBezTo>
                    <a:pt x="945" y="215"/>
                    <a:pt x="734" y="1"/>
                    <a:pt x="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3387850" y="2512675"/>
              <a:ext cx="23150" cy="23625"/>
            </a:xfrm>
            <a:custGeom>
              <a:rect b="b" l="l" r="r" t="t"/>
              <a:pathLst>
                <a:path extrusionOk="0" h="945" w="926">
                  <a:moveTo>
                    <a:pt x="453" y="0"/>
                  </a:moveTo>
                  <a:cubicBezTo>
                    <a:pt x="211" y="0"/>
                    <a:pt x="1" y="215"/>
                    <a:pt x="1" y="472"/>
                  </a:cubicBezTo>
                  <a:cubicBezTo>
                    <a:pt x="1" y="734"/>
                    <a:pt x="211" y="944"/>
                    <a:pt x="453" y="944"/>
                  </a:cubicBezTo>
                  <a:cubicBezTo>
                    <a:pt x="715" y="944"/>
                    <a:pt x="925" y="734"/>
                    <a:pt x="925" y="472"/>
                  </a:cubicBezTo>
                  <a:cubicBezTo>
                    <a:pt x="925" y="215"/>
                    <a:pt x="715" y="0"/>
                    <a:pt x="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3291900" y="2416800"/>
              <a:ext cx="214975" cy="215375"/>
            </a:xfrm>
            <a:custGeom>
              <a:rect b="b" l="l" r="r" t="t"/>
              <a:pathLst>
                <a:path extrusionOk="0" h="8615" w="8599">
                  <a:moveTo>
                    <a:pt x="4527" y="1114"/>
                  </a:moveTo>
                  <a:cubicBezTo>
                    <a:pt x="4680" y="1114"/>
                    <a:pt x="4823" y="1195"/>
                    <a:pt x="4892" y="1334"/>
                  </a:cubicBezTo>
                  <a:cubicBezTo>
                    <a:pt x="5009" y="1545"/>
                    <a:pt x="4927" y="1787"/>
                    <a:pt x="4717" y="1885"/>
                  </a:cubicBezTo>
                  <a:lnTo>
                    <a:pt x="4244" y="2130"/>
                  </a:lnTo>
                  <a:cubicBezTo>
                    <a:pt x="4189" y="2158"/>
                    <a:pt x="4130" y="2171"/>
                    <a:pt x="4071" y="2171"/>
                  </a:cubicBezTo>
                  <a:cubicBezTo>
                    <a:pt x="3922" y="2171"/>
                    <a:pt x="3776" y="2086"/>
                    <a:pt x="3706" y="1935"/>
                  </a:cubicBezTo>
                  <a:cubicBezTo>
                    <a:pt x="3593" y="1740"/>
                    <a:pt x="3675" y="1494"/>
                    <a:pt x="3886" y="1381"/>
                  </a:cubicBezTo>
                  <a:lnTo>
                    <a:pt x="4342" y="1155"/>
                  </a:lnTo>
                  <a:cubicBezTo>
                    <a:pt x="4402" y="1127"/>
                    <a:pt x="4465" y="1114"/>
                    <a:pt x="4527" y="1114"/>
                  </a:cubicBezTo>
                  <a:close/>
                  <a:moveTo>
                    <a:pt x="5933" y="1926"/>
                  </a:moveTo>
                  <a:cubicBezTo>
                    <a:pt x="5976" y="1926"/>
                    <a:pt x="6019" y="1934"/>
                    <a:pt x="6062" y="1951"/>
                  </a:cubicBezTo>
                  <a:lnTo>
                    <a:pt x="6570" y="2115"/>
                  </a:lnTo>
                  <a:cubicBezTo>
                    <a:pt x="6780" y="2177"/>
                    <a:pt x="6893" y="2423"/>
                    <a:pt x="6827" y="2634"/>
                  </a:cubicBezTo>
                  <a:cubicBezTo>
                    <a:pt x="6765" y="2813"/>
                    <a:pt x="6601" y="2911"/>
                    <a:pt x="6437" y="2911"/>
                  </a:cubicBezTo>
                  <a:cubicBezTo>
                    <a:pt x="6339" y="2911"/>
                    <a:pt x="6339" y="2911"/>
                    <a:pt x="5805" y="2731"/>
                  </a:cubicBezTo>
                  <a:cubicBezTo>
                    <a:pt x="5594" y="2649"/>
                    <a:pt x="5477" y="2423"/>
                    <a:pt x="5544" y="2212"/>
                  </a:cubicBezTo>
                  <a:cubicBezTo>
                    <a:pt x="5609" y="2045"/>
                    <a:pt x="5765" y="1926"/>
                    <a:pt x="5933" y="1926"/>
                  </a:cubicBezTo>
                  <a:close/>
                  <a:moveTo>
                    <a:pt x="2490" y="1764"/>
                  </a:moveTo>
                  <a:cubicBezTo>
                    <a:pt x="2532" y="1764"/>
                    <a:pt x="2575" y="1771"/>
                    <a:pt x="2618" y="1787"/>
                  </a:cubicBezTo>
                  <a:cubicBezTo>
                    <a:pt x="2844" y="1853"/>
                    <a:pt x="2961" y="2099"/>
                    <a:pt x="2879" y="2310"/>
                  </a:cubicBezTo>
                  <a:lnTo>
                    <a:pt x="2715" y="2797"/>
                  </a:lnTo>
                  <a:cubicBezTo>
                    <a:pt x="2662" y="2967"/>
                    <a:pt x="2504" y="3074"/>
                    <a:pt x="2326" y="3074"/>
                  </a:cubicBezTo>
                  <a:cubicBezTo>
                    <a:pt x="2284" y="3074"/>
                    <a:pt x="2240" y="3068"/>
                    <a:pt x="2196" y="3055"/>
                  </a:cubicBezTo>
                  <a:cubicBezTo>
                    <a:pt x="1986" y="2992"/>
                    <a:pt x="1869" y="2747"/>
                    <a:pt x="1935" y="2536"/>
                  </a:cubicBezTo>
                  <a:lnTo>
                    <a:pt x="2099" y="2048"/>
                  </a:lnTo>
                  <a:cubicBezTo>
                    <a:pt x="2164" y="1880"/>
                    <a:pt x="2322" y="1764"/>
                    <a:pt x="2490" y="1764"/>
                  </a:cubicBezTo>
                  <a:close/>
                  <a:moveTo>
                    <a:pt x="6852" y="3665"/>
                  </a:moveTo>
                  <a:cubicBezTo>
                    <a:pt x="7005" y="3665"/>
                    <a:pt x="7148" y="3747"/>
                    <a:pt x="7217" y="3886"/>
                  </a:cubicBezTo>
                  <a:lnTo>
                    <a:pt x="7447" y="4358"/>
                  </a:lnTo>
                  <a:cubicBezTo>
                    <a:pt x="7560" y="4553"/>
                    <a:pt x="7463" y="4810"/>
                    <a:pt x="7268" y="4908"/>
                  </a:cubicBezTo>
                  <a:cubicBezTo>
                    <a:pt x="7206" y="4936"/>
                    <a:pt x="7142" y="4950"/>
                    <a:pt x="7079" y="4950"/>
                  </a:cubicBezTo>
                  <a:cubicBezTo>
                    <a:pt x="6926" y="4950"/>
                    <a:pt x="6783" y="4870"/>
                    <a:pt x="6714" y="4732"/>
                  </a:cubicBezTo>
                  <a:lnTo>
                    <a:pt x="6488" y="4260"/>
                  </a:lnTo>
                  <a:cubicBezTo>
                    <a:pt x="6374" y="4050"/>
                    <a:pt x="6472" y="3804"/>
                    <a:pt x="6667" y="3706"/>
                  </a:cubicBezTo>
                  <a:cubicBezTo>
                    <a:pt x="6728" y="3678"/>
                    <a:pt x="6791" y="3665"/>
                    <a:pt x="6852" y="3665"/>
                  </a:cubicBezTo>
                  <a:close/>
                  <a:moveTo>
                    <a:pt x="1513" y="3665"/>
                  </a:moveTo>
                  <a:cubicBezTo>
                    <a:pt x="1666" y="3665"/>
                    <a:pt x="1819" y="3747"/>
                    <a:pt x="1888" y="3886"/>
                  </a:cubicBezTo>
                  <a:lnTo>
                    <a:pt x="2114" y="4358"/>
                  </a:lnTo>
                  <a:cubicBezTo>
                    <a:pt x="2259" y="4635"/>
                    <a:pt x="2048" y="4959"/>
                    <a:pt x="1756" y="4959"/>
                  </a:cubicBezTo>
                  <a:cubicBezTo>
                    <a:pt x="1596" y="4959"/>
                    <a:pt x="1447" y="4861"/>
                    <a:pt x="1381" y="4732"/>
                  </a:cubicBezTo>
                  <a:lnTo>
                    <a:pt x="1155" y="4260"/>
                  </a:lnTo>
                  <a:cubicBezTo>
                    <a:pt x="1042" y="4050"/>
                    <a:pt x="1124" y="3804"/>
                    <a:pt x="1334" y="3706"/>
                  </a:cubicBezTo>
                  <a:cubicBezTo>
                    <a:pt x="1390" y="3678"/>
                    <a:pt x="1452" y="3665"/>
                    <a:pt x="1513" y="3665"/>
                  </a:cubicBezTo>
                  <a:close/>
                  <a:moveTo>
                    <a:pt x="4291" y="3024"/>
                  </a:moveTo>
                  <a:cubicBezTo>
                    <a:pt x="5009" y="3024"/>
                    <a:pt x="5594" y="3593"/>
                    <a:pt x="5594" y="4307"/>
                  </a:cubicBezTo>
                  <a:cubicBezTo>
                    <a:pt x="5594" y="5025"/>
                    <a:pt x="5009" y="5591"/>
                    <a:pt x="4291" y="5591"/>
                  </a:cubicBezTo>
                  <a:cubicBezTo>
                    <a:pt x="3593" y="5591"/>
                    <a:pt x="3008" y="5025"/>
                    <a:pt x="3008" y="4307"/>
                  </a:cubicBezTo>
                  <a:cubicBezTo>
                    <a:pt x="3008" y="3593"/>
                    <a:pt x="3593" y="3024"/>
                    <a:pt x="4291" y="3024"/>
                  </a:cubicBezTo>
                  <a:close/>
                  <a:moveTo>
                    <a:pt x="2162" y="5698"/>
                  </a:moveTo>
                  <a:cubicBezTo>
                    <a:pt x="2206" y="5698"/>
                    <a:pt x="2250" y="5706"/>
                    <a:pt x="2294" y="5723"/>
                  </a:cubicBezTo>
                  <a:lnTo>
                    <a:pt x="2797" y="5883"/>
                  </a:lnTo>
                  <a:cubicBezTo>
                    <a:pt x="3008" y="5950"/>
                    <a:pt x="3121" y="6195"/>
                    <a:pt x="3059" y="6406"/>
                  </a:cubicBezTo>
                  <a:cubicBezTo>
                    <a:pt x="2992" y="6576"/>
                    <a:pt x="2830" y="6682"/>
                    <a:pt x="2659" y="6682"/>
                  </a:cubicBezTo>
                  <a:cubicBezTo>
                    <a:pt x="2618" y="6682"/>
                    <a:pt x="2576" y="6676"/>
                    <a:pt x="2536" y="6663"/>
                  </a:cubicBezTo>
                  <a:lnTo>
                    <a:pt x="2033" y="6504"/>
                  </a:lnTo>
                  <a:cubicBezTo>
                    <a:pt x="1822" y="6422"/>
                    <a:pt x="1709" y="6195"/>
                    <a:pt x="1771" y="5981"/>
                  </a:cubicBezTo>
                  <a:cubicBezTo>
                    <a:pt x="1836" y="5814"/>
                    <a:pt x="1994" y="5698"/>
                    <a:pt x="2162" y="5698"/>
                  </a:cubicBezTo>
                  <a:close/>
                  <a:moveTo>
                    <a:pt x="6268" y="5535"/>
                  </a:moveTo>
                  <a:cubicBezTo>
                    <a:pt x="6313" y="5535"/>
                    <a:pt x="6359" y="5543"/>
                    <a:pt x="6406" y="5559"/>
                  </a:cubicBezTo>
                  <a:cubicBezTo>
                    <a:pt x="6616" y="5626"/>
                    <a:pt x="6729" y="5868"/>
                    <a:pt x="6667" y="6078"/>
                  </a:cubicBezTo>
                  <a:lnTo>
                    <a:pt x="6488" y="6566"/>
                  </a:lnTo>
                  <a:cubicBezTo>
                    <a:pt x="6437" y="6745"/>
                    <a:pt x="6277" y="6843"/>
                    <a:pt x="6098" y="6843"/>
                  </a:cubicBezTo>
                  <a:cubicBezTo>
                    <a:pt x="5821" y="6843"/>
                    <a:pt x="5625" y="6585"/>
                    <a:pt x="5707" y="6308"/>
                  </a:cubicBezTo>
                  <a:lnTo>
                    <a:pt x="5867" y="5821"/>
                  </a:lnTo>
                  <a:cubicBezTo>
                    <a:pt x="5933" y="5653"/>
                    <a:pt x="6092" y="5535"/>
                    <a:pt x="6268" y="5535"/>
                  </a:cubicBezTo>
                  <a:close/>
                  <a:moveTo>
                    <a:pt x="4527" y="6446"/>
                  </a:moveTo>
                  <a:cubicBezTo>
                    <a:pt x="4680" y="6446"/>
                    <a:pt x="4823" y="6530"/>
                    <a:pt x="4892" y="6683"/>
                  </a:cubicBezTo>
                  <a:cubicBezTo>
                    <a:pt x="5009" y="6878"/>
                    <a:pt x="4927" y="7120"/>
                    <a:pt x="4717" y="7233"/>
                  </a:cubicBezTo>
                  <a:lnTo>
                    <a:pt x="4244" y="7463"/>
                  </a:lnTo>
                  <a:cubicBezTo>
                    <a:pt x="4189" y="7491"/>
                    <a:pt x="4130" y="7504"/>
                    <a:pt x="4071" y="7504"/>
                  </a:cubicBezTo>
                  <a:cubicBezTo>
                    <a:pt x="3922" y="7504"/>
                    <a:pt x="3776" y="7419"/>
                    <a:pt x="3706" y="7268"/>
                  </a:cubicBezTo>
                  <a:cubicBezTo>
                    <a:pt x="3593" y="7073"/>
                    <a:pt x="3675" y="6827"/>
                    <a:pt x="3886" y="6714"/>
                  </a:cubicBezTo>
                  <a:lnTo>
                    <a:pt x="4342" y="6488"/>
                  </a:lnTo>
                  <a:cubicBezTo>
                    <a:pt x="4402" y="6460"/>
                    <a:pt x="4465" y="6446"/>
                    <a:pt x="4527" y="6446"/>
                  </a:cubicBezTo>
                  <a:close/>
                  <a:moveTo>
                    <a:pt x="4291" y="0"/>
                  </a:moveTo>
                  <a:cubicBezTo>
                    <a:pt x="1919" y="0"/>
                    <a:pt x="0" y="1935"/>
                    <a:pt x="0" y="4307"/>
                  </a:cubicBezTo>
                  <a:cubicBezTo>
                    <a:pt x="0" y="6683"/>
                    <a:pt x="1919" y="8614"/>
                    <a:pt x="4291" y="8614"/>
                  </a:cubicBezTo>
                  <a:cubicBezTo>
                    <a:pt x="6683" y="8614"/>
                    <a:pt x="8598" y="6683"/>
                    <a:pt x="8598" y="4307"/>
                  </a:cubicBezTo>
                  <a:cubicBezTo>
                    <a:pt x="8598" y="1935"/>
                    <a:pt x="6683" y="0"/>
                    <a:pt x="4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3155750" y="2381875"/>
              <a:ext cx="215075" cy="114375"/>
            </a:xfrm>
            <a:custGeom>
              <a:rect b="b" l="l" r="r" t="t"/>
              <a:pathLst>
                <a:path extrusionOk="0" h="4575" w="8603">
                  <a:moveTo>
                    <a:pt x="800" y="1"/>
                  </a:moveTo>
                  <a:cubicBezTo>
                    <a:pt x="472" y="1"/>
                    <a:pt x="328" y="258"/>
                    <a:pt x="0" y="570"/>
                  </a:cubicBezTo>
                  <a:cubicBezTo>
                    <a:pt x="154" y="2807"/>
                    <a:pt x="2032" y="4574"/>
                    <a:pt x="4286" y="4574"/>
                  </a:cubicBezTo>
                  <a:cubicBezTo>
                    <a:pt x="4438" y="4574"/>
                    <a:pt x="4592" y="4566"/>
                    <a:pt x="4748" y="4549"/>
                  </a:cubicBezTo>
                  <a:cubicBezTo>
                    <a:pt x="5189" y="2650"/>
                    <a:pt x="6683" y="1155"/>
                    <a:pt x="8583" y="699"/>
                  </a:cubicBezTo>
                  <a:cubicBezTo>
                    <a:pt x="8602" y="648"/>
                    <a:pt x="8602" y="617"/>
                    <a:pt x="8602" y="570"/>
                  </a:cubicBezTo>
                  <a:cubicBezTo>
                    <a:pt x="8274" y="258"/>
                    <a:pt x="8130" y="1"/>
                    <a:pt x="7822" y="1"/>
                  </a:cubicBezTo>
                  <a:cubicBezTo>
                    <a:pt x="7592" y="1"/>
                    <a:pt x="7463" y="114"/>
                    <a:pt x="7237" y="356"/>
                  </a:cubicBezTo>
                  <a:cubicBezTo>
                    <a:pt x="6991" y="617"/>
                    <a:pt x="6651" y="960"/>
                    <a:pt x="6066" y="960"/>
                  </a:cubicBezTo>
                  <a:cubicBezTo>
                    <a:pt x="5805" y="960"/>
                    <a:pt x="5610" y="894"/>
                    <a:pt x="5430" y="812"/>
                  </a:cubicBezTo>
                  <a:cubicBezTo>
                    <a:pt x="5220" y="1233"/>
                    <a:pt x="4779" y="1526"/>
                    <a:pt x="4276" y="1526"/>
                  </a:cubicBezTo>
                  <a:cubicBezTo>
                    <a:pt x="3772" y="1526"/>
                    <a:pt x="3351" y="1253"/>
                    <a:pt x="3121" y="828"/>
                  </a:cubicBezTo>
                  <a:cubicBezTo>
                    <a:pt x="2961" y="910"/>
                    <a:pt x="2782" y="960"/>
                    <a:pt x="2555" y="960"/>
                  </a:cubicBezTo>
                  <a:cubicBezTo>
                    <a:pt x="1951" y="960"/>
                    <a:pt x="1627" y="617"/>
                    <a:pt x="1385" y="356"/>
                  </a:cubicBezTo>
                  <a:cubicBezTo>
                    <a:pt x="1155" y="114"/>
                    <a:pt x="1026" y="1"/>
                    <a:pt x="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4"/>
          <p:cNvGrpSpPr/>
          <p:nvPr/>
        </p:nvGrpSpPr>
        <p:grpSpPr>
          <a:xfrm rot="-992142">
            <a:off x="661056" y="493519"/>
            <a:ext cx="351109" cy="317361"/>
            <a:chOff x="3658500" y="2938975"/>
            <a:chExt cx="351125" cy="317375"/>
          </a:xfrm>
        </p:grpSpPr>
        <p:sp>
          <p:nvSpPr>
            <p:cNvPr id="47" name="Google Shape;47;p4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4"/>
          <p:cNvGrpSpPr/>
          <p:nvPr/>
        </p:nvGrpSpPr>
        <p:grpSpPr>
          <a:xfrm rot="1114359">
            <a:off x="8298873" y="4341155"/>
            <a:ext cx="352392" cy="262094"/>
            <a:chOff x="3155350" y="2966650"/>
            <a:chExt cx="352400" cy="262100"/>
          </a:xfrm>
        </p:grpSpPr>
        <p:sp>
          <p:nvSpPr>
            <p:cNvPr id="57" name="Google Shape;57;p4"/>
            <p:cNvSpPr/>
            <p:nvPr/>
          </p:nvSpPr>
          <p:spPr>
            <a:xfrm>
              <a:off x="3155350" y="3086125"/>
              <a:ext cx="352400" cy="47225"/>
            </a:xfrm>
            <a:custGeom>
              <a:rect b="b" l="l" r="r" t="t"/>
              <a:pathLst>
                <a:path extrusionOk="0" h="1889" w="14096">
                  <a:moveTo>
                    <a:pt x="1807" y="1"/>
                  </a:moveTo>
                  <a:cubicBezTo>
                    <a:pt x="929" y="1"/>
                    <a:pt x="457" y="633"/>
                    <a:pt x="114" y="976"/>
                  </a:cubicBezTo>
                  <a:cubicBezTo>
                    <a:pt x="0" y="1089"/>
                    <a:pt x="0" y="1284"/>
                    <a:pt x="114" y="1397"/>
                  </a:cubicBezTo>
                  <a:cubicBezTo>
                    <a:pt x="309" y="1608"/>
                    <a:pt x="683" y="1885"/>
                    <a:pt x="1140" y="1885"/>
                  </a:cubicBezTo>
                  <a:cubicBezTo>
                    <a:pt x="1612" y="1885"/>
                    <a:pt x="1838" y="1659"/>
                    <a:pt x="2084" y="1561"/>
                  </a:cubicBezTo>
                  <a:cubicBezTo>
                    <a:pt x="2269" y="1780"/>
                    <a:pt x="2528" y="1889"/>
                    <a:pt x="2788" y="1889"/>
                  </a:cubicBezTo>
                  <a:cubicBezTo>
                    <a:pt x="3048" y="1889"/>
                    <a:pt x="3309" y="1780"/>
                    <a:pt x="3496" y="1561"/>
                  </a:cubicBezTo>
                  <a:cubicBezTo>
                    <a:pt x="3683" y="1780"/>
                    <a:pt x="3944" y="1889"/>
                    <a:pt x="4204" y="1889"/>
                  </a:cubicBezTo>
                  <a:cubicBezTo>
                    <a:pt x="4464" y="1889"/>
                    <a:pt x="4725" y="1780"/>
                    <a:pt x="4912" y="1561"/>
                  </a:cubicBezTo>
                  <a:cubicBezTo>
                    <a:pt x="5107" y="1780"/>
                    <a:pt x="5370" y="1889"/>
                    <a:pt x="5632" y="1889"/>
                  </a:cubicBezTo>
                  <a:cubicBezTo>
                    <a:pt x="5893" y="1889"/>
                    <a:pt x="6153" y="1780"/>
                    <a:pt x="6340" y="1561"/>
                  </a:cubicBezTo>
                  <a:cubicBezTo>
                    <a:pt x="6527" y="1780"/>
                    <a:pt x="6787" y="1889"/>
                    <a:pt x="7048" y="1889"/>
                  </a:cubicBezTo>
                  <a:cubicBezTo>
                    <a:pt x="7308" y="1889"/>
                    <a:pt x="7569" y="1780"/>
                    <a:pt x="7756" y="1561"/>
                  </a:cubicBezTo>
                  <a:cubicBezTo>
                    <a:pt x="7943" y="1780"/>
                    <a:pt x="8203" y="1889"/>
                    <a:pt x="8462" y="1889"/>
                  </a:cubicBezTo>
                  <a:cubicBezTo>
                    <a:pt x="8721" y="1889"/>
                    <a:pt x="8981" y="1780"/>
                    <a:pt x="9168" y="1561"/>
                  </a:cubicBezTo>
                  <a:cubicBezTo>
                    <a:pt x="9363" y="1780"/>
                    <a:pt x="9624" y="1889"/>
                    <a:pt x="9884" y="1889"/>
                  </a:cubicBezTo>
                  <a:cubicBezTo>
                    <a:pt x="10144" y="1889"/>
                    <a:pt x="10405" y="1780"/>
                    <a:pt x="10600" y="1561"/>
                  </a:cubicBezTo>
                  <a:cubicBezTo>
                    <a:pt x="10787" y="1780"/>
                    <a:pt x="11047" y="1889"/>
                    <a:pt x="11307" y="1889"/>
                  </a:cubicBezTo>
                  <a:cubicBezTo>
                    <a:pt x="11567" y="1889"/>
                    <a:pt x="11827" y="1780"/>
                    <a:pt x="12012" y="1561"/>
                  </a:cubicBezTo>
                  <a:cubicBezTo>
                    <a:pt x="12242" y="1659"/>
                    <a:pt x="12484" y="1885"/>
                    <a:pt x="12956" y="1885"/>
                  </a:cubicBezTo>
                  <a:cubicBezTo>
                    <a:pt x="13413" y="1885"/>
                    <a:pt x="13768" y="1608"/>
                    <a:pt x="13982" y="1397"/>
                  </a:cubicBezTo>
                  <a:cubicBezTo>
                    <a:pt x="14095" y="1284"/>
                    <a:pt x="14095" y="1089"/>
                    <a:pt x="13982" y="976"/>
                  </a:cubicBezTo>
                  <a:cubicBezTo>
                    <a:pt x="13639" y="633"/>
                    <a:pt x="13151" y="1"/>
                    <a:pt x="12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3169200" y="3149050"/>
              <a:ext cx="324700" cy="24875"/>
            </a:xfrm>
            <a:custGeom>
              <a:rect b="b" l="l" r="r" t="t"/>
              <a:pathLst>
                <a:path extrusionOk="0" h="995" w="12988">
                  <a:moveTo>
                    <a:pt x="1448" y="0"/>
                  </a:moveTo>
                  <a:cubicBezTo>
                    <a:pt x="1170" y="126"/>
                    <a:pt x="876" y="189"/>
                    <a:pt x="588" y="189"/>
                  </a:cubicBezTo>
                  <a:cubicBezTo>
                    <a:pt x="386" y="189"/>
                    <a:pt x="188" y="159"/>
                    <a:pt x="0" y="98"/>
                  </a:cubicBezTo>
                  <a:lnTo>
                    <a:pt x="0" y="98"/>
                  </a:lnTo>
                  <a:cubicBezTo>
                    <a:pt x="180" y="620"/>
                    <a:pt x="652" y="995"/>
                    <a:pt x="1218" y="995"/>
                  </a:cubicBezTo>
                  <a:lnTo>
                    <a:pt x="11751" y="995"/>
                  </a:lnTo>
                  <a:cubicBezTo>
                    <a:pt x="12320" y="995"/>
                    <a:pt x="12808" y="620"/>
                    <a:pt x="12987" y="98"/>
                  </a:cubicBezTo>
                  <a:lnTo>
                    <a:pt x="12987" y="98"/>
                  </a:lnTo>
                  <a:cubicBezTo>
                    <a:pt x="12793" y="159"/>
                    <a:pt x="12594" y="189"/>
                    <a:pt x="12393" y="189"/>
                  </a:cubicBezTo>
                  <a:cubicBezTo>
                    <a:pt x="12107" y="189"/>
                    <a:pt x="11818" y="126"/>
                    <a:pt x="11540" y="0"/>
                  </a:cubicBezTo>
                  <a:cubicBezTo>
                    <a:pt x="11287" y="132"/>
                    <a:pt x="11011" y="198"/>
                    <a:pt x="10737" y="198"/>
                  </a:cubicBezTo>
                  <a:cubicBezTo>
                    <a:pt x="10500" y="198"/>
                    <a:pt x="10265" y="148"/>
                    <a:pt x="10046" y="51"/>
                  </a:cubicBezTo>
                  <a:cubicBezTo>
                    <a:pt x="9818" y="148"/>
                    <a:pt x="9578" y="197"/>
                    <a:pt x="9336" y="197"/>
                  </a:cubicBezTo>
                  <a:cubicBezTo>
                    <a:pt x="9094" y="197"/>
                    <a:pt x="8850" y="148"/>
                    <a:pt x="8614" y="51"/>
                  </a:cubicBezTo>
                  <a:cubicBezTo>
                    <a:pt x="8396" y="148"/>
                    <a:pt x="8156" y="197"/>
                    <a:pt x="7914" y="197"/>
                  </a:cubicBezTo>
                  <a:cubicBezTo>
                    <a:pt x="7672" y="197"/>
                    <a:pt x="7428" y="148"/>
                    <a:pt x="7202" y="51"/>
                  </a:cubicBezTo>
                  <a:cubicBezTo>
                    <a:pt x="6981" y="148"/>
                    <a:pt x="6742" y="197"/>
                    <a:pt x="6500" y="197"/>
                  </a:cubicBezTo>
                  <a:cubicBezTo>
                    <a:pt x="6258" y="197"/>
                    <a:pt x="6014" y="148"/>
                    <a:pt x="5786" y="51"/>
                  </a:cubicBezTo>
                  <a:cubicBezTo>
                    <a:pt x="5560" y="148"/>
                    <a:pt x="5320" y="197"/>
                    <a:pt x="5078" y="197"/>
                  </a:cubicBezTo>
                  <a:cubicBezTo>
                    <a:pt x="4836" y="197"/>
                    <a:pt x="4592" y="148"/>
                    <a:pt x="4358" y="51"/>
                  </a:cubicBezTo>
                  <a:cubicBezTo>
                    <a:pt x="4138" y="148"/>
                    <a:pt x="3902" y="197"/>
                    <a:pt x="3662" y="197"/>
                  </a:cubicBezTo>
                  <a:cubicBezTo>
                    <a:pt x="3422" y="197"/>
                    <a:pt x="3178" y="148"/>
                    <a:pt x="2942" y="51"/>
                  </a:cubicBezTo>
                  <a:cubicBezTo>
                    <a:pt x="2723" y="148"/>
                    <a:pt x="2487" y="198"/>
                    <a:pt x="2250" y="198"/>
                  </a:cubicBezTo>
                  <a:cubicBezTo>
                    <a:pt x="1977" y="198"/>
                    <a:pt x="1701" y="132"/>
                    <a:pt x="14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3184600" y="2966650"/>
              <a:ext cx="293875" cy="98725"/>
            </a:xfrm>
            <a:custGeom>
              <a:rect b="b" l="l" r="r" t="t"/>
              <a:pathLst>
                <a:path extrusionOk="0" h="3949" w="11755">
                  <a:moveTo>
                    <a:pt x="5868" y="1756"/>
                  </a:moveTo>
                  <a:cubicBezTo>
                    <a:pt x="6098" y="1756"/>
                    <a:pt x="6293" y="1952"/>
                    <a:pt x="6293" y="2178"/>
                  </a:cubicBezTo>
                  <a:lnTo>
                    <a:pt x="6293" y="2388"/>
                  </a:lnTo>
                  <a:cubicBezTo>
                    <a:pt x="6293" y="2615"/>
                    <a:pt x="6098" y="2794"/>
                    <a:pt x="5868" y="2794"/>
                  </a:cubicBezTo>
                  <a:cubicBezTo>
                    <a:pt x="5642" y="2794"/>
                    <a:pt x="5462" y="2615"/>
                    <a:pt x="5462" y="2388"/>
                  </a:cubicBezTo>
                  <a:lnTo>
                    <a:pt x="5462" y="2178"/>
                  </a:lnTo>
                  <a:cubicBezTo>
                    <a:pt x="5462" y="1952"/>
                    <a:pt x="5642" y="1756"/>
                    <a:pt x="5868" y="1756"/>
                  </a:cubicBezTo>
                  <a:close/>
                  <a:moveTo>
                    <a:pt x="3903" y="1762"/>
                  </a:moveTo>
                  <a:cubicBezTo>
                    <a:pt x="4009" y="1762"/>
                    <a:pt x="4115" y="1803"/>
                    <a:pt x="4195" y="1885"/>
                  </a:cubicBezTo>
                  <a:cubicBezTo>
                    <a:pt x="4358" y="2030"/>
                    <a:pt x="4358" y="2307"/>
                    <a:pt x="4195" y="2455"/>
                  </a:cubicBezTo>
                  <a:lnTo>
                    <a:pt x="3968" y="2681"/>
                  </a:lnTo>
                  <a:cubicBezTo>
                    <a:pt x="3886" y="2763"/>
                    <a:pt x="3781" y="2804"/>
                    <a:pt x="3676" y="2804"/>
                  </a:cubicBezTo>
                  <a:cubicBezTo>
                    <a:pt x="3570" y="2804"/>
                    <a:pt x="3465" y="2763"/>
                    <a:pt x="3383" y="2681"/>
                  </a:cubicBezTo>
                  <a:cubicBezTo>
                    <a:pt x="3235" y="2517"/>
                    <a:pt x="3235" y="2260"/>
                    <a:pt x="3383" y="2096"/>
                  </a:cubicBezTo>
                  <a:lnTo>
                    <a:pt x="3609" y="1885"/>
                  </a:lnTo>
                  <a:cubicBezTo>
                    <a:pt x="3691" y="1803"/>
                    <a:pt x="3798" y="1762"/>
                    <a:pt x="3903" y="1762"/>
                  </a:cubicBezTo>
                  <a:close/>
                  <a:moveTo>
                    <a:pt x="7852" y="1762"/>
                  </a:moveTo>
                  <a:cubicBezTo>
                    <a:pt x="7958" y="1762"/>
                    <a:pt x="8064" y="1803"/>
                    <a:pt x="8146" y="1885"/>
                  </a:cubicBezTo>
                  <a:lnTo>
                    <a:pt x="8357" y="2096"/>
                  </a:lnTo>
                  <a:cubicBezTo>
                    <a:pt x="8521" y="2260"/>
                    <a:pt x="8521" y="2517"/>
                    <a:pt x="8357" y="2681"/>
                  </a:cubicBezTo>
                  <a:cubicBezTo>
                    <a:pt x="8275" y="2763"/>
                    <a:pt x="8170" y="2804"/>
                    <a:pt x="8064" y="2804"/>
                  </a:cubicBezTo>
                  <a:cubicBezTo>
                    <a:pt x="7959" y="2804"/>
                    <a:pt x="7854" y="2763"/>
                    <a:pt x="7772" y="2681"/>
                  </a:cubicBezTo>
                  <a:lnTo>
                    <a:pt x="7561" y="2455"/>
                  </a:lnTo>
                  <a:cubicBezTo>
                    <a:pt x="7397" y="2307"/>
                    <a:pt x="7397" y="2030"/>
                    <a:pt x="7561" y="1885"/>
                  </a:cubicBezTo>
                  <a:cubicBezTo>
                    <a:pt x="7641" y="1803"/>
                    <a:pt x="7746" y="1762"/>
                    <a:pt x="7852" y="1762"/>
                  </a:cubicBezTo>
                  <a:close/>
                  <a:moveTo>
                    <a:pt x="5868" y="1"/>
                  </a:moveTo>
                  <a:cubicBezTo>
                    <a:pt x="2310" y="1"/>
                    <a:pt x="196" y="1429"/>
                    <a:pt x="1" y="3949"/>
                  </a:cubicBezTo>
                  <a:lnTo>
                    <a:pt x="11755" y="3949"/>
                  </a:lnTo>
                  <a:cubicBezTo>
                    <a:pt x="11560" y="1429"/>
                    <a:pt x="9430" y="1"/>
                    <a:pt x="5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187925" y="3194200"/>
              <a:ext cx="287250" cy="34550"/>
            </a:xfrm>
            <a:custGeom>
              <a:rect b="b" l="l" r="r" t="t"/>
              <a:pathLst>
                <a:path extrusionOk="0" h="1382" w="11490">
                  <a:moveTo>
                    <a:pt x="0" y="0"/>
                  </a:moveTo>
                  <a:cubicBezTo>
                    <a:pt x="309" y="812"/>
                    <a:pt x="1104" y="1381"/>
                    <a:pt x="2013" y="1381"/>
                  </a:cubicBezTo>
                  <a:lnTo>
                    <a:pt x="9476" y="1381"/>
                  </a:lnTo>
                  <a:cubicBezTo>
                    <a:pt x="10385" y="1381"/>
                    <a:pt x="11165" y="812"/>
                    <a:pt x="11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7" name="Google Shape;567;p31"/>
          <p:cNvSpPr txBox="1"/>
          <p:nvPr>
            <p:ph idx="1" type="subTitle"/>
          </p:nvPr>
        </p:nvSpPr>
        <p:spPr>
          <a:xfrm>
            <a:off x="1031900" y="223408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8" name="Google Shape;568;p31"/>
          <p:cNvSpPr txBox="1"/>
          <p:nvPr>
            <p:ph idx="2" type="subTitle"/>
          </p:nvPr>
        </p:nvSpPr>
        <p:spPr>
          <a:xfrm>
            <a:off x="3506695" y="223408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9" name="Google Shape;569;p31"/>
          <p:cNvSpPr txBox="1"/>
          <p:nvPr>
            <p:ph idx="3" type="subTitle"/>
          </p:nvPr>
        </p:nvSpPr>
        <p:spPr>
          <a:xfrm>
            <a:off x="5981490" y="223408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0" name="Google Shape;570;p31"/>
          <p:cNvSpPr txBox="1"/>
          <p:nvPr>
            <p:ph idx="4" type="subTitle"/>
          </p:nvPr>
        </p:nvSpPr>
        <p:spPr>
          <a:xfrm>
            <a:off x="1031900" y="369113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1" name="Google Shape;571;p31"/>
          <p:cNvSpPr txBox="1"/>
          <p:nvPr>
            <p:ph idx="5" type="subTitle"/>
          </p:nvPr>
        </p:nvSpPr>
        <p:spPr>
          <a:xfrm>
            <a:off x="3506695" y="369113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2" name="Google Shape;572;p31"/>
          <p:cNvSpPr txBox="1"/>
          <p:nvPr>
            <p:ph idx="6" type="subTitle"/>
          </p:nvPr>
        </p:nvSpPr>
        <p:spPr>
          <a:xfrm>
            <a:off x="5981490" y="369113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3" name="Google Shape;573;p31"/>
          <p:cNvSpPr txBox="1"/>
          <p:nvPr>
            <p:ph idx="7" type="subTitle"/>
          </p:nvPr>
        </p:nvSpPr>
        <p:spPr>
          <a:xfrm>
            <a:off x="1031900" y="19078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31"/>
          <p:cNvSpPr txBox="1"/>
          <p:nvPr>
            <p:ph idx="8" type="subTitle"/>
          </p:nvPr>
        </p:nvSpPr>
        <p:spPr>
          <a:xfrm>
            <a:off x="3506700" y="19078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31"/>
          <p:cNvSpPr txBox="1"/>
          <p:nvPr>
            <p:ph idx="9" type="subTitle"/>
          </p:nvPr>
        </p:nvSpPr>
        <p:spPr>
          <a:xfrm>
            <a:off x="5981513" y="19078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31"/>
          <p:cNvSpPr txBox="1"/>
          <p:nvPr>
            <p:ph idx="13" type="subTitle"/>
          </p:nvPr>
        </p:nvSpPr>
        <p:spPr>
          <a:xfrm>
            <a:off x="1031900" y="3360272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31"/>
          <p:cNvSpPr txBox="1"/>
          <p:nvPr>
            <p:ph idx="14" type="subTitle"/>
          </p:nvPr>
        </p:nvSpPr>
        <p:spPr>
          <a:xfrm>
            <a:off x="3506700" y="3360272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31"/>
          <p:cNvSpPr txBox="1"/>
          <p:nvPr>
            <p:ph idx="15" type="subTitle"/>
          </p:nvPr>
        </p:nvSpPr>
        <p:spPr>
          <a:xfrm>
            <a:off x="5981513" y="3360272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31"/>
          <p:cNvSpPr/>
          <p:nvPr/>
        </p:nvSpPr>
        <p:spPr>
          <a:xfrm flipH="1">
            <a:off x="8333988" y="2764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31"/>
          <p:cNvSpPr/>
          <p:nvPr/>
        </p:nvSpPr>
        <p:spPr>
          <a:xfrm flipH="1">
            <a:off x="505025" y="47637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1"/>
          <p:cNvSpPr/>
          <p:nvPr/>
        </p:nvSpPr>
        <p:spPr>
          <a:xfrm flipH="1">
            <a:off x="85228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1"/>
          <p:cNvSpPr/>
          <p:nvPr/>
        </p:nvSpPr>
        <p:spPr>
          <a:xfrm flipH="1">
            <a:off x="263125" y="45133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" name="Google Shape;583;p31"/>
          <p:cNvGrpSpPr/>
          <p:nvPr/>
        </p:nvGrpSpPr>
        <p:grpSpPr>
          <a:xfrm rot="-2261976">
            <a:off x="796975" y="324899"/>
            <a:ext cx="357662" cy="274215"/>
            <a:chOff x="4644700" y="2319425"/>
            <a:chExt cx="357675" cy="274225"/>
          </a:xfrm>
        </p:grpSpPr>
        <p:sp>
          <p:nvSpPr>
            <p:cNvPr id="584" name="Google Shape;584;p31"/>
            <p:cNvSpPr/>
            <p:nvPr/>
          </p:nvSpPr>
          <p:spPr>
            <a:xfrm>
              <a:off x="4644700" y="2539475"/>
              <a:ext cx="357675" cy="54175"/>
            </a:xfrm>
            <a:custGeom>
              <a:rect b="b" l="l" r="r" t="t"/>
              <a:pathLst>
                <a:path extrusionOk="0" h="2167" w="14307">
                  <a:moveTo>
                    <a:pt x="539" y="1"/>
                  </a:moveTo>
                  <a:cubicBezTo>
                    <a:pt x="196" y="1"/>
                    <a:pt x="1" y="411"/>
                    <a:pt x="227" y="684"/>
                  </a:cubicBezTo>
                  <a:cubicBezTo>
                    <a:pt x="278" y="734"/>
                    <a:pt x="1495" y="2166"/>
                    <a:pt x="3640" y="2166"/>
                  </a:cubicBezTo>
                  <a:lnTo>
                    <a:pt x="10663" y="2166"/>
                  </a:lnTo>
                  <a:cubicBezTo>
                    <a:pt x="12808" y="2166"/>
                    <a:pt x="14029" y="734"/>
                    <a:pt x="14076" y="684"/>
                  </a:cubicBezTo>
                  <a:cubicBezTo>
                    <a:pt x="14306" y="411"/>
                    <a:pt x="14111" y="1"/>
                    <a:pt x="13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4747500" y="2352600"/>
              <a:ext cx="65850" cy="93875"/>
            </a:xfrm>
            <a:custGeom>
              <a:rect b="b" l="l" r="r" t="t"/>
              <a:pathLst>
                <a:path extrusionOk="0" h="3755" w="2634">
                  <a:moveTo>
                    <a:pt x="664" y="1"/>
                  </a:moveTo>
                  <a:cubicBezTo>
                    <a:pt x="628" y="1"/>
                    <a:pt x="592" y="6"/>
                    <a:pt x="554" y="17"/>
                  </a:cubicBezTo>
                  <a:cubicBezTo>
                    <a:pt x="328" y="64"/>
                    <a:pt x="196" y="294"/>
                    <a:pt x="262" y="520"/>
                  </a:cubicBezTo>
                  <a:cubicBezTo>
                    <a:pt x="309" y="731"/>
                    <a:pt x="391" y="942"/>
                    <a:pt x="488" y="1121"/>
                  </a:cubicBezTo>
                  <a:lnTo>
                    <a:pt x="406" y="1121"/>
                  </a:lnTo>
                  <a:cubicBezTo>
                    <a:pt x="180" y="1121"/>
                    <a:pt x="1" y="1300"/>
                    <a:pt x="1" y="1527"/>
                  </a:cubicBezTo>
                  <a:lnTo>
                    <a:pt x="1" y="3333"/>
                  </a:lnTo>
                  <a:cubicBezTo>
                    <a:pt x="1" y="3559"/>
                    <a:pt x="180" y="3754"/>
                    <a:pt x="406" y="3754"/>
                  </a:cubicBezTo>
                  <a:lnTo>
                    <a:pt x="2212" y="3754"/>
                  </a:lnTo>
                  <a:cubicBezTo>
                    <a:pt x="2439" y="3754"/>
                    <a:pt x="2634" y="3559"/>
                    <a:pt x="2634" y="3333"/>
                  </a:cubicBezTo>
                  <a:lnTo>
                    <a:pt x="2634" y="1527"/>
                  </a:lnTo>
                  <a:cubicBezTo>
                    <a:pt x="2634" y="1300"/>
                    <a:pt x="2439" y="1121"/>
                    <a:pt x="2212" y="1121"/>
                  </a:cubicBezTo>
                  <a:lnTo>
                    <a:pt x="2131" y="1121"/>
                  </a:lnTo>
                  <a:cubicBezTo>
                    <a:pt x="2228" y="942"/>
                    <a:pt x="2310" y="731"/>
                    <a:pt x="2376" y="520"/>
                  </a:cubicBezTo>
                  <a:cubicBezTo>
                    <a:pt x="2423" y="294"/>
                    <a:pt x="2294" y="64"/>
                    <a:pt x="2064" y="17"/>
                  </a:cubicBezTo>
                  <a:cubicBezTo>
                    <a:pt x="2034" y="10"/>
                    <a:pt x="2003" y="6"/>
                    <a:pt x="1973" y="6"/>
                  </a:cubicBezTo>
                  <a:cubicBezTo>
                    <a:pt x="1792" y="6"/>
                    <a:pt x="1620" y="129"/>
                    <a:pt x="1577" y="310"/>
                  </a:cubicBezTo>
                  <a:cubicBezTo>
                    <a:pt x="1514" y="536"/>
                    <a:pt x="1417" y="731"/>
                    <a:pt x="1319" y="879"/>
                  </a:cubicBezTo>
                  <a:cubicBezTo>
                    <a:pt x="1206" y="731"/>
                    <a:pt x="1108" y="536"/>
                    <a:pt x="1058" y="310"/>
                  </a:cubicBezTo>
                  <a:cubicBezTo>
                    <a:pt x="1002" y="133"/>
                    <a:pt x="846" y="1"/>
                    <a:pt x="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4833725" y="2319425"/>
              <a:ext cx="67400" cy="127050"/>
            </a:xfrm>
            <a:custGeom>
              <a:rect b="b" l="l" r="r" t="t"/>
              <a:pathLst>
                <a:path extrusionOk="0" h="5082" w="2696">
                  <a:moveTo>
                    <a:pt x="2219" y="1"/>
                  </a:moveTo>
                  <a:cubicBezTo>
                    <a:pt x="2053" y="1"/>
                    <a:pt x="1898" y="106"/>
                    <a:pt x="1834" y="271"/>
                  </a:cubicBezTo>
                  <a:lnTo>
                    <a:pt x="1073" y="2448"/>
                  </a:lnTo>
                  <a:lnTo>
                    <a:pt x="421" y="2448"/>
                  </a:lnTo>
                  <a:cubicBezTo>
                    <a:pt x="195" y="2448"/>
                    <a:pt x="0" y="2627"/>
                    <a:pt x="0" y="2854"/>
                  </a:cubicBezTo>
                  <a:lnTo>
                    <a:pt x="0" y="4660"/>
                  </a:lnTo>
                  <a:cubicBezTo>
                    <a:pt x="0" y="4886"/>
                    <a:pt x="195" y="5081"/>
                    <a:pt x="421" y="5081"/>
                  </a:cubicBezTo>
                  <a:lnTo>
                    <a:pt x="2224" y="5081"/>
                  </a:lnTo>
                  <a:cubicBezTo>
                    <a:pt x="2454" y="5081"/>
                    <a:pt x="2633" y="4886"/>
                    <a:pt x="2633" y="4660"/>
                  </a:cubicBezTo>
                  <a:lnTo>
                    <a:pt x="2633" y="2854"/>
                  </a:lnTo>
                  <a:cubicBezTo>
                    <a:pt x="2633" y="2627"/>
                    <a:pt x="2454" y="2448"/>
                    <a:pt x="2224" y="2448"/>
                  </a:cubicBezTo>
                  <a:lnTo>
                    <a:pt x="1931" y="2448"/>
                  </a:lnTo>
                  <a:lnTo>
                    <a:pt x="2614" y="548"/>
                  </a:lnTo>
                  <a:cubicBezTo>
                    <a:pt x="2696" y="337"/>
                    <a:pt x="2583" y="107"/>
                    <a:pt x="2356" y="25"/>
                  </a:cubicBezTo>
                  <a:cubicBezTo>
                    <a:pt x="2311" y="9"/>
                    <a:pt x="2265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4704000" y="2466825"/>
              <a:ext cx="65850" cy="52000"/>
            </a:xfrm>
            <a:custGeom>
              <a:rect b="b" l="l" r="r" t="t"/>
              <a:pathLst>
                <a:path extrusionOk="0" h="2080" w="2634">
                  <a:moveTo>
                    <a:pt x="426" y="1"/>
                  </a:moveTo>
                  <a:cubicBezTo>
                    <a:pt x="196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8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4790600" y="2466825"/>
              <a:ext cx="65875" cy="52000"/>
            </a:xfrm>
            <a:custGeom>
              <a:rect b="b" l="l" r="r" t="t"/>
              <a:pathLst>
                <a:path extrusionOk="0" h="2080" w="2635">
                  <a:moveTo>
                    <a:pt x="407" y="1"/>
                  </a:moveTo>
                  <a:cubicBezTo>
                    <a:pt x="180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5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4877125" y="2466825"/>
              <a:ext cx="65850" cy="52000"/>
            </a:xfrm>
            <a:custGeom>
              <a:rect b="b" l="l" r="r" t="t"/>
              <a:pathLst>
                <a:path extrusionOk="0" h="2080" w="2634">
                  <a:moveTo>
                    <a:pt x="410" y="1"/>
                  </a:moveTo>
                  <a:cubicBezTo>
                    <a:pt x="180" y="1"/>
                    <a:pt x="0" y="196"/>
                    <a:pt x="0" y="406"/>
                  </a:cubicBezTo>
                  <a:lnTo>
                    <a:pt x="0" y="2080"/>
                  </a:lnTo>
                  <a:lnTo>
                    <a:pt x="2633" y="2080"/>
                  </a:lnTo>
                  <a:lnTo>
                    <a:pt x="2633" y="406"/>
                  </a:lnTo>
                  <a:cubicBezTo>
                    <a:pt x="2633" y="196"/>
                    <a:pt x="2438" y="1"/>
                    <a:pt x="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" name="Google Shape;590;p31"/>
          <p:cNvGrpSpPr/>
          <p:nvPr/>
        </p:nvGrpSpPr>
        <p:grpSpPr>
          <a:xfrm>
            <a:off x="8274850" y="4412525"/>
            <a:ext cx="360500" cy="351175"/>
            <a:chOff x="5143750" y="2922075"/>
            <a:chExt cx="360500" cy="351175"/>
          </a:xfrm>
        </p:grpSpPr>
        <p:sp>
          <p:nvSpPr>
            <p:cNvPr id="591" name="Google Shape;591;p31"/>
            <p:cNvSpPr/>
            <p:nvPr/>
          </p:nvSpPr>
          <p:spPr>
            <a:xfrm>
              <a:off x="5159550" y="2938700"/>
              <a:ext cx="328800" cy="318000"/>
            </a:xfrm>
            <a:custGeom>
              <a:rect b="b" l="l" r="r" t="t"/>
              <a:pathLst>
                <a:path extrusionOk="0" h="12720" w="13152">
                  <a:moveTo>
                    <a:pt x="9641" y="1994"/>
                  </a:moveTo>
                  <a:cubicBezTo>
                    <a:pt x="9819" y="1994"/>
                    <a:pt x="9980" y="2103"/>
                    <a:pt x="10046" y="2289"/>
                  </a:cubicBezTo>
                  <a:lnTo>
                    <a:pt x="10487" y="3604"/>
                  </a:lnTo>
                  <a:cubicBezTo>
                    <a:pt x="10569" y="3865"/>
                    <a:pt x="10374" y="4142"/>
                    <a:pt x="10081" y="4142"/>
                  </a:cubicBezTo>
                  <a:cubicBezTo>
                    <a:pt x="9918" y="4142"/>
                    <a:pt x="9754" y="4025"/>
                    <a:pt x="9691" y="3865"/>
                  </a:cubicBezTo>
                  <a:lnTo>
                    <a:pt x="9250" y="2547"/>
                  </a:lnTo>
                  <a:cubicBezTo>
                    <a:pt x="9184" y="2321"/>
                    <a:pt x="9301" y="2094"/>
                    <a:pt x="9512" y="2012"/>
                  </a:cubicBezTo>
                  <a:cubicBezTo>
                    <a:pt x="9555" y="2000"/>
                    <a:pt x="9598" y="1994"/>
                    <a:pt x="9641" y="1994"/>
                  </a:cubicBezTo>
                  <a:close/>
                  <a:moveTo>
                    <a:pt x="8545" y="3098"/>
                  </a:moveTo>
                  <a:cubicBezTo>
                    <a:pt x="8719" y="3098"/>
                    <a:pt x="8888" y="3207"/>
                    <a:pt x="8942" y="3378"/>
                  </a:cubicBezTo>
                  <a:lnTo>
                    <a:pt x="9379" y="4692"/>
                  </a:lnTo>
                  <a:cubicBezTo>
                    <a:pt x="9461" y="4954"/>
                    <a:pt x="9266" y="5231"/>
                    <a:pt x="8989" y="5231"/>
                  </a:cubicBezTo>
                  <a:cubicBezTo>
                    <a:pt x="8813" y="5231"/>
                    <a:pt x="8665" y="5133"/>
                    <a:pt x="8599" y="4954"/>
                  </a:cubicBezTo>
                  <a:lnTo>
                    <a:pt x="8162" y="3635"/>
                  </a:lnTo>
                  <a:cubicBezTo>
                    <a:pt x="8096" y="3425"/>
                    <a:pt x="8209" y="3183"/>
                    <a:pt x="8423" y="3116"/>
                  </a:cubicBezTo>
                  <a:cubicBezTo>
                    <a:pt x="8463" y="3104"/>
                    <a:pt x="8504" y="3098"/>
                    <a:pt x="8545" y="3098"/>
                  </a:cubicBezTo>
                  <a:close/>
                  <a:moveTo>
                    <a:pt x="7450" y="4188"/>
                  </a:moveTo>
                  <a:cubicBezTo>
                    <a:pt x="7624" y="4188"/>
                    <a:pt x="7787" y="4297"/>
                    <a:pt x="7854" y="4482"/>
                  </a:cubicBezTo>
                  <a:lnTo>
                    <a:pt x="8291" y="5781"/>
                  </a:lnTo>
                  <a:cubicBezTo>
                    <a:pt x="8373" y="6058"/>
                    <a:pt x="8178" y="6335"/>
                    <a:pt x="7901" y="6335"/>
                  </a:cubicBezTo>
                  <a:cubicBezTo>
                    <a:pt x="7721" y="6335"/>
                    <a:pt x="7561" y="6222"/>
                    <a:pt x="7495" y="6058"/>
                  </a:cubicBezTo>
                  <a:lnTo>
                    <a:pt x="7058" y="4743"/>
                  </a:lnTo>
                  <a:cubicBezTo>
                    <a:pt x="6992" y="4513"/>
                    <a:pt x="7105" y="4287"/>
                    <a:pt x="7331" y="4205"/>
                  </a:cubicBezTo>
                  <a:cubicBezTo>
                    <a:pt x="7370" y="4193"/>
                    <a:pt x="7410" y="4188"/>
                    <a:pt x="7450" y="4188"/>
                  </a:cubicBezTo>
                  <a:close/>
                  <a:moveTo>
                    <a:pt x="6352" y="5294"/>
                  </a:moveTo>
                  <a:cubicBezTo>
                    <a:pt x="6526" y="5294"/>
                    <a:pt x="6696" y="5400"/>
                    <a:pt x="6746" y="5570"/>
                  </a:cubicBezTo>
                  <a:lnTo>
                    <a:pt x="7187" y="6889"/>
                  </a:lnTo>
                  <a:cubicBezTo>
                    <a:pt x="7269" y="7146"/>
                    <a:pt x="7074" y="7423"/>
                    <a:pt x="6797" y="7423"/>
                  </a:cubicBezTo>
                  <a:cubicBezTo>
                    <a:pt x="6617" y="7423"/>
                    <a:pt x="6473" y="7326"/>
                    <a:pt x="6406" y="7146"/>
                  </a:cubicBezTo>
                  <a:lnTo>
                    <a:pt x="5966" y="5832"/>
                  </a:lnTo>
                  <a:cubicBezTo>
                    <a:pt x="5903" y="5621"/>
                    <a:pt x="6016" y="5375"/>
                    <a:pt x="6227" y="5313"/>
                  </a:cubicBezTo>
                  <a:cubicBezTo>
                    <a:pt x="6268" y="5300"/>
                    <a:pt x="6310" y="5294"/>
                    <a:pt x="6352" y="5294"/>
                  </a:cubicBezTo>
                  <a:close/>
                  <a:moveTo>
                    <a:pt x="5261" y="6382"/>
                  </a:moveTo>
                  <a:cubicBezTo>
                    <a:pt x="5431" y="6382"/>
                    <a:pt x="5591" y="6489"/>
                    <a:pt x="5657" y="6659"/>
                  </a:cubicBezTo>
                  <a:lnTo>
                    <a:pt x="6098" y="7977"/>
                  </a:lnTo>
                  <a:cubicBezTo>
                    <a:pt x="6180" y="8254"/>
                    <a:pt x="5985" y="8531"/>
                    <a:pt x="5708" y="8531"/>
                  </a:cubicBezTo>
                  <a:cubicBezTo>
                    <a:pt x="5529" y="8531"/>
                    <a:pt x="5365" y="8414"/>
                    <a:pt x="5318" y="8239"/>
                  </a:cubicBezTo>
                  <a:lnTo>
                    <a:pt x="4877" y="6920"/>
                  </a:lnTo>
                  <a:cubicBezTo>
                    <a:pt x="4795" y="6709"/>
                    <a:pt x="4912" y="6483"/>
                    <a:pt x="5139" y="6401"/>
                  </a:cubicBezTo>
                  <a:cubicBezTo>
                    <a:pt x="5179" y="6388"/>
                    <a:pt x="5221" y="6382"/>
                    <a:pt x="5261" y="6382"/>
                  </a:cubicBezTo>
                  <a:close/>
                  <a:moveTo>
                    <a:pt x="4156" y="7487"/>
                  </a:moveTo>
                  <a:cubicBezTo>
                    <a:pt x="4331" y="7487"/>
                    <a:pt x="4500" y="7596"/>
                    <a:pt x="4553" y="7767"/>
                  </a:cubicBezTo>
                  <a:lnTo>
                    <a:pt x="4990" y="9081"/>
                  </a:lnTo>
                  <a:cubicBezTo>
                    <a:pt x="5072" y="9343"/>
                    <a:pt x="4877" y="9620"/>
                    <a:pt x="4600" y="9620"/>
                  </a:cubicBezTo>
                  <a:cubicBezTo>
                    <a:pt x="4425" y="9620"/>
                    <a:pt x="4276" y="9522"/>
                    <a:pt x="4210" y="9343"/>
                  </a:cubicBezTo>
                  <a:lnTo>
                    <a:pt x="3773" y="8024"/>
                  </a:lnTo>
                  <a:cubicBezTo>
                    <a:pt x="3707" y="7813"/>
                    <a:pt x="3820" y="7571"/>
                    <a:pt x="4035" y="7505"/>
                  </a:cubicBezTo>
                  <a:cubicBezTo>
                    <a:pt x="4075" y="7493"/>
                    <a:pt x="4116" y="7487"/>
                    <a:pt x="4156" y="7487"/>
                  </a:cubicBezTo>
                  <a:close/>
                  <a:moveTo>
                    <a:pt x="3062" y="8576"/>
                  </a:moveTo>
                  <a:cubicBezTo>
                    <a:pt x="3236" y="8576"/>
                    <a:pt x="3398" y="8683"/>
                    <a:pt x="3465" y="8855"/>
                  </a:cubicBezTo>
                  <a:lnTo>
                    <a:pt x="3902" y="10170"/>
                  </a:lnTo>
                  <a:cubicBezTo>
                    <a:pt x="3968" y="10400"/>
                    <a:pt x="3855" y="10626"/>
                    <a:pt x="3644" y="10692"/>
                  </a:cubicBezTo>
                  <a:cubicBezTo>
                    <a:pt x="3595" y="10710"/>
                    <a:pt x="3545" y="10719"/>
                    <a:pt x="3497" y="10719"/>
                  </a:cubicBezTo>
                  <a:cubicBezTo>
                    <a:pt x="3324" y="10719"/>
                    <a:pt x="3174" y="10608"/>
                    <a:pt x="3122" y="10431"/>
                  </a:cubicBezTo>
                  <a:lnTo>
                    <a:pt x="2685" y="9116"/>
                  </a:lnTo>
                  <a:cubicBezTo>
                    <a:pt x="2603" y="8902"/>
                    <a:pt x="2716" y="8675"/>
                    <a:pt x="2942" y="8594"/>
                  </a:cubicBezTo>
                  <a:cubicBezTo>
                    <a:pt x="2982" y="8582"/>
                    <a:pt x="3022" y="8576"/>
                    <a:pt x="3062" y="8576"/>
                  </a:cubicBezTo>
                  <a:close/>
                  <a:moveTo>
                    <a:pt x="10746" y="0"/>
                  </a:moveTo>
                  <a:cubicBezTo>
                    <a:pt x="10186" y="0"/>
                    <a:pt x="9625" y="216"/>
                    <a:pt x="9204" y="647"/>
                  </a:cubicBezTo>
                  <a:lnTo>
                    <a:pt x="863" y="8984"/>
                  </a:lnTo>
                  <a:cubicBezTo>
                    <a:pt x="1" y="9830"/>
                    <a:pt x="1" y="11227"/>
                    <a:pt x="863" y="12073"/>
                  </a:cubicBezTo>
                  <a:cubicBezTo>
                    <a:pt x="1286" y="12504"/>
                    <a:pt x="1847" y="12720"/>
                    <a:pt x="2408" y="12720"/>
                  </a:cubicBezTo>
                  <a:cubicBezTo>
                    <a:pt x="2969" y="12720"/>
                    <a:pt x="3529" y="12504"/>
                    <a:pt x="3953" y="12073"/>
                  </a:cubicBezTo>
                  <a:lnTo>
                    <a:pt x="12289" y="3733"/>
                  </a:lnTo>
                  <a:cubicBezTo>
                    <a:pt x="13152" y="2890"/>
                    <a:pt x="13152" y="1490"/>
                    <a:pt x="12289" y="647"/>
                  </a:cubicBezTo>
                  <a:cubicBezTo>
                    <a:pt x="11868" y="216"/>
                    <a:pt x="11307" y="0"/>
                    <a:pt x="10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5143750" y="2922075"/>
              <a:ext cx="248725" cy="244050"/>
            </a:xfrm>
            <a:custGeom>
              <a:rect b="b" l="l" r="r" t="t"/>
              <a:pathLst>
                <a:path extrusionOk="0" h="9762" w="9949">
                  <a:moveTo>
                    <a:pt x="8936" y="1"/>
                  </a:moveTo>
                  <a:cubicBezTo>
                    <a:pt x="8278" y="1"/>
                    <a:pt x="7616" y="247"/>
                    <a:pt x="7105" y="758"/>
                  </a:cubicBezTo>
                  <a:lnTo>
                    <a:pt x="941" y="6918"/>
                  </a:lnTo>
                  <a:cubicBezTo>
                    <a:pt x="180" y="7682"/>
                    <a:pt x="1" y="8822"/>
                    <a:pt x="391" y="9762"/>
                  </a:cubicBezTo>
                  <a:cubicBezTo>
                    <a:pt x="520" y="9504"/>
                    <a:pt x="699" y="9274"/>
                    <a:pt x="910" y="9063"/>
                  </a:cubicBezTo>
                  <a:lnTo>
                    <a:pt x="9250" y="727"/>
                  </a:lnTo>
                  <a:cubicBezTo>
                    <a:pt x="9461" y="516"/>
                    <a:pt x="9687" y="337"/>
                    <a:pt x="9949" y="204"/>
                  </a:cubicBezTo>
                  <a:cubicBezTo>
                    <a:pt x="9628" y="69"/>
                    <a:pt x="9283" y="1"/>
                    <a:pt x="8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5255525" y="3029175"/>
              <a:ext cx="248725" cy="244075"/>
            </a:xfrm>
            <a:custGeom>
              <a:rect b="b" l="l" r="r" t="t"/>
              <a:pathLst>
                <a:path extrusionOk="0" h="9763" w="9949">
                  <a:moveTo>
                    <a:pt x="9558" y="1"/>
                  </a:moveTo>
                  <a:cubicBezTo>
                    <a:pt x="9426" y="262"/>
                    <a:pt x="9246" y="488"/>
                    <a:pt x="9036" y="699"/>
                  </a:cubicBezTo>
                  <a:lnTo>
                    <a:pt x="699" y="9040"/>
                  </a:lnTo>
                  <a:cubicBezTo>
                    <a:pt x="488" y="9250"/>
                    <a:pt x="258" y="9430"/>
                    <a:pt x="1" y="9558"/>
                  </a:cubicBezTo>
                  <a:cubicBezTo>
                    <a:pt x="321" y="9694"/>
                    <a:pt x="668" y="9763"/>
                    <a:pt x="1016" y="9763"/>
                  </a:cubicBezTo>
                  <a:cubicBezTo>
                    <a:pt x="1672" y="9763"/>
                    <a:pt x="2335" y="9518"/>
                    <a:pt x="2844" y="9008"/>
                  </a:cubicBezTo>
                  <a:lnTo>
                    <a:pt x="9004" y="2845"/>
                  </a:lnTo>
                  <a:cubicBezTo>
                    <a:pt x="9769" y="2084"/>
                    <a:pt x="9948" y="945"/>
                    <a:pt x="9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" name="Google Shape;594;p31"/>
          <p:cNvGrpSpPr/>
          <p:nvPr/>
        </p:nvGrpSpPr>
        <p:grpSpPr>
          <a:xfrm rot="1057420">
            <a:off x="312495" y="769824"/>
            <a:ext cx="308775" cy="351292"/>
            <a:chOff x="5014800" y="238125"/>
            <a:chExt cx="731500" cy="832225"/>
          </a:xfrm>
        </p:grpSpPr>
        <p:sp>
          <p:nvSpPr>
            <p:cNvPr id="595" name="Google Shape;595;p31"/>
            <p:cNvSpPr/>
            <p:nvPr/>
          </p:nvSpPr>
          <p:spPr>
            <a:xfrm>
              <a:off x="5207825" y="996800"/>
              <a:ext cx="345450" cy="73550"/>
            </a:xfrm>
            <a:custGeom>
              <a:rect b="b" l="l" r="r" t="t"/>
              <a:pathLst>
                <a:path extrusionOk="0" h="2942" w="13818">
                  <a:moveTo>
                    <a:pt x="1642" y="0"/>
                  </a:moveTo>
                  <a:lnTo>
                    <a:pt x="375" y="1283"/>
                  </a:lnTo>
                  <a:cubicBezTo>
                    <a:pt x="82" y="1560"/>
                    <a:pt x="0" y="1986"/>
                    <a:pt x="164" y="2341"/>
                  </a:cubicBezTo>
                  <a:cubicBezTo>
                    <a:pt x="308" y="2715"/>
                    <a:pt x="667" y="2941"/>
                    <a:pt x="1057" y="2941"/>
                  </a:cubicBezTo>
                  <a:lnTo>
                    <a:pt x="12761" y="2941"/>
                  </a:lnTo>
                  <a:cubicBezTo>
                    <a:pt x="13151" y="2941"/>
                    <a:pt x="13510" y="2715"/>
                    <a:pt x="13654" y="2341"/>
                  </a:cubicBezTo>
                  <a:cubicBezTo>
                    <a:pt x="13818" y="1986"/>
                    <a:pt x="13736" y="1560"/>
                    <a:pt x="13443" y="1283"/>
                  </a:cubicBezTo>
                  <a:lnTo>
                    <a:pt x="12176" y="0"/>
                  </a:lnTo>
                  <a:cubicBezTo>
                    <a:pt x="10533" y="636"/>
                    <a:pt x="8762" y="991"/>
                    <a:pt x="6909" y="991"/>
                  </a:cubicBezTo>
                  <a:cubicBezTo>
                    <a:pt x="5056" y="991"/>
                    <a:pt x="3285" y="636"/>
                    <a:pt x="16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5014800" y="581125"/>
              <a:ext cx="438900" cy="97550"/>
            </a:xfrm>
            <a:custGeom>
              <a:rect b="b" l="l" r="r" t="t"/>
              <a:pathLst>
                <a:path extrusionOk="0" h="3902" w="17556">
                  <a:moveTo>
                    <a:pt x="1951" y="0"/>
                  </a:moveTo>
                  <a:cubicBezTo>
                    <a:pt x="878" y="0"/>
                    <a:pt x="1" y="878"/>
                    <a:pt x="1" y="1951"/>
                  </a:cubicBezTo>
                  <a:lnTo>
                    <a:pt x="1" y="2926"/>
                  </a:lnTo>
                  <a:cubicBezTo>
                    <a:pt x="1" y="3461"/>
                    <a:pt x="438" y="3901"/>
                    <a:pt x="976" y="3901"/>
                  </a:cubicBezTo>
                  <a:lnTo>
                    <a:pt x="17556" y="3901"/>
                  </a:lnTo>
                  <a:lnTo>
                    <a:pt x="17556" y="976"/>
                  </a:lnTo>
                  <a:cubicBezTo>
                    <a:pt x="17556" y="437"/>
                    <a:pt x="17115" y="0"/>
                    <a:pt x="16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5599975" y="581125"/>
              <a:ext cx="146325" cy="97550"/>
            </a:xfrm>
            <a:custGeom>
              <a:rect b="b" l="l" r="r" t="t"/>
              <a:pathLst>
                <a:path extrusionOk="0" h="3902" w="5853">
                  <a:moveTo>
                    <a:pt x="976" y="0"/>
                  </a:moveTo>
                  <a:cubicBezTo>
                    <a:pt x="437" y="0"/>
                    <a:pt x="1" y="437"/>
                    <a:pt x="1" y="976"/>
                  </a:cubicBezTo>
                  <a:lnTo>
                    <a:pt x="1" y="3901"/>
                  </a:lnTo>
                  <a:lnTo>
                    <a:pt x="4877" y="3901"/>
                  </a:lnTo>
                  <a:cubicBezTo>
                    <a:pt x="5411" y="3901"/>
                    <a:pt x="5852" y="3461"/>
                    <a:pt x="5852" y="2926"/>
                  </a:cubicBezTo>
                  <a:lnTo>
                    <a:pt x="5852" y="1951"/>
                  </a:lnTo>
                  <a:cubicBezTo>
                    <a:pt x="5852" y="878"/>
                    <a:pt x="4974" y="0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5072550" y="727425"/>
              <a:ext cx="616000" cy="245400"/>
            </a:xfrm>
            <a:custGeom>
              <a:rect b="b" l="l" r="r" t="t"/>
              <a:pathLst>
                <a:path extrusionOk="0" h="9816" w="24640">
                  <a:moveTo>
                    <a:pt x="0" y="0"/>
                  </a:moveTo>
                  <a:cubicBezTo>
                    <a:pt x="1315" y="5590"/>
                    <a:pt x="6340" y="9815"/>
                    <a:pt x="12320" y="9815"/>
                  </a:cubicBezTo>
                  <a:cubicBezTo>
                    <a:pt x="18300" y="9815"/>
                    <a:pt x="23325" y="5590"/>
                    <a:pt x="24640" y="0"/>
                  </a:cubicBezTo>
                  <a:lnTo>
                    <a:pt x="20918" y="0"/>
                  </a:lnTo>
                  <a:cubicBezTo>
                    <a:pt x="20512" y="1135"/>
                    <a:pt x="19440" y="1951"/>
                    <a:pt x="18172" y="1951"/>
                  </a:cubicBezTo>
                  <a:cubicBezTo>
                    <a:pt x="16904" y="1951"/>
                    <a:pt x="15831" y="1135"/>
                    <a:pt x="15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5567900" y="238125"/>
              <a:ext cx="132075" cy="112550"/>
            </a:xfrm>
            <a:custGeom>
              <a:rect b="b" l="l" r="r" t="t"/>
              <a:pathLst>
                <a:path extrusionOk="0" h="4502" w="5283">
                  <a:moveTo>
                    <a:pt x="4209" y="0"/>
                  </a:moveTo>
                  <a:cubicBezTo>
                    <a:pt x="3962" y="0"/>
                    <a:pt x="3714" y="98"/>
                    <a:pt x="3527" y="293"/>
                  </a:cubicBezTo>
                  <a:lnTo>
                    <a:pt x="0" y="3870"/>
                  </a:lnTo>
                  <a:cubicBezTo>
                    <a:pt x="16" y="3932"/>
                    <a:pt x="31" y="3983"/>
                    <a:pt x="47" y="4049"/>
                  </a:cubicBezTo>
                  <a:cubicBezTo>
                    <a:pt x="780" y="4112"/>
                    <a:pt x="1479" y="4260"/>
                    <a:pt x="2130" y="4502"/>
                  </a:cubicBezTo>
                  <a:lnTo>
                    <a:pt x="4892" y="1674"/>
                  </a:lnTo>
                  <a:cubicBezTo>
                    <a:pt x="5282" y="1283"/>
                    <a:pt x="5282" y="667"/>
                    <a:pt x="4892" y="293"/>
                  </a:cubicBezTo>
                  <a:cubicBezTo>
                    <a:pt x="4705" y="98"/>
                    <a:pt x="4457" y="0"/>
                    <a:pt x="4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5242350" y="238125"/>
              <a:ext cx="276400" cy="202000"/>
            </a:xfrm>
            <a:custGeom>
              <a:rect b="b" l="l" r="r" t="t"/>
              <a:pathLst>
                <a:path extrusionOk="0" h="8080" w="11056">
                  <a:moveTo>
                    <a:pt x="5528" y="0"/>
                  </a:moveTo>
                  <a:cubicBezTo>
                    <a:pt x="2942" y="0"/>
                    <a:pt x="765" y="1771"/>
                    <a:pt x="0" y="4096"/>
                  </a:cubicBezTo>
                  <a:cubicBezTo>
                    <a:pt x="2391" y="4502"/>
                    <a:pt x="4404" y="6000"/>
                    <a:pt x="5528" y="8079"/>
                  </a:cubicBezTo>
                  <a:cubicBezTo>
                    <a:pt x="6648" y="6000"/>
                    <a:pt x="8664" y="4502"/>
                    <a:pt x="11056" y="4096"/>
                  </a:cubicBezTo>
                  <a:cubicBezTo>
                    <a:pt x="10291" y="1771"/>
                    <a:pt x="8111" y="0"/>
                    <a:pt x="5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5404925" y="386075"/>
              <a:ext cx="292600" cy="341375"/>
            </a:xfrm>
            <a:custGeom>
              <a:rect b="b" l="l" r="r" t="t"/>
              <a:pathLst>
                <a:path extrusionOk="0" h="13655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976" y="5852"/>
                  </a:lnTo>
                  <a:cubicBezTo>
                    <a:pt x="2583" y="5852"/>
                    <a:pt x="3901" y="7166"/>
                    <a:pt x="3901" y="8778"/>
                  </a:cubicBezTo>
                  <a:lnTo>
                    <a:pt x="3901" y="12679"/>
                  </a:lnTo>
                  <a:cubicBezTo>
                    <a:pt x="3901" y="13213"/>
                    <a:pt x="4338" y="13654"/>
                    <a:pt x="4877" y="13654"/>
                  </a:cubicBezTo>
                  <a:cubicBezTo>
                    <a:pt x="5411" y="13654"/>
                    <a:pt x="5852" y="13213"/>
                    <a:pt x="5852" y="12679"/>
                  </a:cubicBezTo>
                  <a:lnTo>
                    <a:pt x="5852" y="8778"/>
                  </a:lnTo>
                  <a:cubicBezTo>
                    <a:pt x="5852" y="7166"/>
                    <a:pt x="7167" y="5852"/>
                    <a:pt x="8778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5063575" y="386075"/>
              <a:ext cx="292600" cy="146300"/>
            </a:xfrm>
            <a:custGeom>
              <a:rect b="b" l="l" r="r" t="t"/>
              <a:pathLst>
                <a:path extrusionOk="0" h="5852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7_1_2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5" name="Google Shape;605;p32"/>
          <p:cNvSpPr txBox="1"/>
          <p:nvPr>
            <p:ph idx="1" type="subTitle"/>
          </p:nvPr>
        </p:nvSpPr>
        <p:spPr>
          <a:xfrm>
            <a:off x="1217351" y="3729654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6" name="Google Shape;606;p32"/>
          <p:cNvSpPr txBox="1"/>
          <p:nvPr>
            <p:ph idx="2" type="subTitle"/>
          </p:nvPr>
        </p:nvSpPr>
        <p:spPr>
          <a:xfrm>
            <a:off x="5979969" y="3729654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7" name="Google Shape;607;p32"/>
          <p:cNvSpPr txBox="1"/>
          <p:nvPr>
            <p:ph idx="3" type="subTitle"/>
          </p:nvPr>
        </p:nvSpPr>
        <p:spPr>
          <a:xfrm>
            <a:off x="3598660" y="3729654"/>
            <a:ext cx="19467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8" name="Google Shape;608;p32"/>
          <p:cNvSpPr txBox="1"/>
          <p:nvPr>
            <p:ph idx="4" type="subTitle"/>
          </p:nvPr>
        </p:nvSpPr>
        <p:spPr>
          <a:xfrm>
            <a:off x="1217338" y="3407550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32"/>
          <p:cNvSpPr txBox="1"/>
          <p:nvPr>
            <p:ph idx="5" type="subTitle"/>
          </p:nvPr>
        </p:nvSpPr>
        <p:spPr>
          <a:xfrm>
            <a:off x="3598646" y="3407550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32"/>
          <p:cNvSpPr txBox="1"/>
          <p:nvPr>
            <p:ph idx="6" type="subTitle"/>
          </p:nvPr>
        </p:nvSpPr>
        <p:spPr>
          <a:xfrm>
            <a:off x="5979954" y="3407550"/>
            <a:ext cx="1946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32"/>
          <p:cNvSpPr/>
          <p:nvPr/>
        </p:nvSpPr>
        <p:spPr>
          <a:xfrm flipH="1">
            <a:off x="569325" y="7399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2"/>
          <p:cNvSpPr/>
          <p:nvPr/>
        </p:nvSpPr>
        <p:spPr>
          <a:xfrm flipH="1">
            <a:off x="8604000" y="45262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2"/>
          <p:cNvSpPr/>
          <p:nvPr/>
        </p:nvSpPr>
        <p:spPr>
          <a:xfrm flipH="1">
            <a:off x="865388" y="2957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2"/>
          <p:cNvSpPr/>
          <p:nvPr/>
        </p:nvSpPr>
        <p:spPr>
          <a:xfrm flipH="1">
            <a:off x="251625" y="46977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2"/>
          <p:cNvSpPr/>
          <p:nvPr/>
        </p:nvSpPr>
        <p:spPr>
          <a:xfrm flipH="1">
            <a:off x="8571863" y="5599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" name="Google Shape;616;p32"/>
          <p:cNvGrpSpPr/>
          <p:nvPr/>
        </p:nvGrpSpPr>
        <p:grpSpPr>
          <a:xfrm rot="-1560849">
            <a:off x="337984" y="295835"/>
            <a:ext cx="351131" cy="235954"/>
            <a:chOff x="6164100" y="2979825"/>
            <a:chExt cx="351125" cy="235950"/>
          </a:xfrm>
        </p:grpSpPr>
        <p:sp>
          <p:nvSpPr>
            <p:cNvPr id="617" name="Google Shape;617;p32"/>
            <p:cNvSpPr/>
            <p:nvPr/>
          </p:nvSpPr>
          <p:spPr>
            <a:xfrm>
              <a:off x="6164100" y="3145825"/>
              <a:ext cx="351125" cy="69950"/>
            </a:xfrm>
            <a:custGeom>
              <a:rect b="b" l="l" r="r" t="t"/>
              <a:pathLst>
                <a:path extrusionOk="0" h="2798" w="14045">
                  <a:moveTo>
                    <a:pt x="406" y="0"/>
                  </a:moveTo>
                  <a:cubicBezTo>
                    <a:pt x="180" y="0"/>
                    <a:pt x="1" y="180"/>
                    <a:pt x="1" y="406"/>
                  </a:cubicBezTo>
                  <a:lnTo>
                    <a:pt x="1" y="617"/>
                  </a:lnTo>
                  <a:cubicBezTo>
                    <a:pt x="1" y="1822"/>
                    <a:pt x="976" y="2797"/>
                    <a:pt x="2162" y="2797"/>
                  </a:cubicBezTo>
                  <a:lnTo>
                    <a:pt x="11883" y="2797"/>
                  </a:lnTo>
                  <a:cubicBezTo>
                    <a:pt x="13069" y="2797"/>
                    <a:pt x="14045" y="1822"/>
                    <a:pt x="14045" y="617"/>
                  </a:cubicBezTo>
                  <a:lnTo>
                    <a:pt x="14045" y="406"/>
                  </a:lnTo>
                  <a:cubicBezTo>
                    <a:pt x="14045" y="180"/>
                    <a:pt x="13865" y="0"/>
                    <a:pt x="1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402650" y="2979825"/>
              <a:ext cx="74825" cy="145350"/>
            </a:xfrm>
            <a:custGeom>
              <a:rect b="b" l="l" r="r" t="t"/>
              <a:pathLst>
                <a:path extrusionOk="0" h="5814" w="2993">
                  <a:moveTo>
                    <a:pt x="2858" y="0"/>
                  </a:moveTo>
                  <a:cubicBezTo>
                    <a:pt x="2843" y="0"/>
                    <a:pt x="2828" y="3"/>
                    <a:pt x="2813" y="8"/>
                  </a:cubicBezTo>
                  <a:cubicBezTo>
                    <a:pt x="2326" y="188"/>
                    <a:pt x="1577" y="512"/>
                    <a:pt x="1027" y="789"/>
                  </a:cubicBezTo>
                  <a:cubicBezTo>
                    <a:pt x="894" y="1522"/>
                    <a:pt x="555" y="2220"/>
                    <a:pt x="1" y="2821"/>
                  </a:cubicBezTo>
                  <a:cubicBezTo>
                    <a:pt x="344" y="3258"/>
                    <a:pt x="637" y="3828"/>
                    <a:pt x="637" y="4526"/>
                  </a:cubicBezTo>
                  <a:cubicBezTo>
                    <a:pt x="637" y="5049"/>
                    <a:pt x="520" y="5470"/>
                    <a:pt x="344" y="5813"/>
                  </a:cubicBezTo>
                  <a:lnTo>
                    <a:pt x="2100" y="5813"/>
                  </a:lnTo>
                  <a:cubicBezTo>
                    <a:pt x="2373" y="5501"/>
                    <a:pt x="2552" y="5080"/>
                    <a:pt x="2552" y="4526"/>
                  </a:cubicBezTo>
                  <a:cubicBezTo>
                    <a:pt x="2552" y="3699"/>
                    <a:pt x="1869" y="3032"/>
                    <a:pt x="1561" y="2770"/>
                  </a:cubicBezTo>
                  <a:cubicBezTo>
                    <a:pt x="1709" y="2673"/>
                    <a:pt x="1951" y="2478"/>
                    <a:pt x="2197" y="2205"/>
                  </a:cubicBezTo>
                  <a:cubicBezTo>
                    <a:pt x="2716" y="1600"/>
                    <a:pt x="2993" y="886"/>
                    <a:pt x="2993" y="137"/>
                  </a:cubicBezTo>
                  <a:cubicBezTo>
                    <a:pt x="2993" y="57"/>
                    <a:pt x="2927" y="0"/>
                    <a:pt x="2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89750" y="3075900"/>
              <a:ext cx="100000" cy="49275"/>
            </a:xfrm>
            <a:custGeom>
              <a:rect b="b" l="l" r="r" t="t"/>
              <a:pathLst>
                <a:path extrusionOk="0" h="1971" w="4000">
                  <a:moveTo>
                    <a:pt x="453" y="0"/>
                  </a:moveTo>
                  <a:cubicBezTo>
                    <a:pt x="196" y="0"/>
                    <a:pt x="1" y="246"/>
                    <a:pt x="47" y="507"/>
                  </a:cubicBezTo>
                  <a:lnTo>
                    <a:pt x="422" y="1970"/>
                  </a:lnTo>
                  <a:lnTo>
                    <a:pt x="3558" y="1970"/>
                  </a:lnTo>
                  <a:lnTo>
                    <a:pt x="3933" y="507"/>
                  </a:lnTo>
                  <a:cubicBezTo>
                    <a:pt x="3999" y="246"/>
                    <a:pt x="3789" y="0"/>
                    <a:pt x="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299850" y="2979825"/>
              <a:ext cx="108975" cy="145350"/>
            </a:xfrm>
            <a:custGeom>
              <a:rect b="b" l="l" r="r" t="t"/>
              <a:pathLst>
                <a:path extrusionOk="0" h="5814" w="4359">
                  <a:moveTo>
                    <a:pt x="4223" y="0"/>
                  </a:moveTo>
                  <a:cubicBezTo>
                    <a:pt x="4208" y="0"/>
                    <a:pt x="4193" y="3"/>
                    <a:pt x="4179" y="8"/>
                  </a:cubicBezTo>
                  <a:cubicBezTo>
                    <a:pt x="4163" y="8"/>
                    <a:pt x="3286" y="352"/>
                    <a:pt x="2408" y="773"/>
                  </a:cubicBezTo>
                  <a:cubicBezTo>
                    <a:pt x="1171" y="1389"/>
                    <a:pt x="570" y="1893"/>
                    <a:pt x="570" y="2333"/>
                  </a:cubicBezTo>
                  <a:cubicBezTo>
                    <a:pt x="570" y="2821"/>
                    <a:pt x="910" y="3406"/>
                    <a:pt x="1105" y="3730"/>
                  </a:cubicBezTo>
                  <a:cubicBezTo>
                    <a:pt x="1105" y="3730"/>
                    <a:pt x="934" y="3726"/>
                    <a:pt x="741" y="3726"/>
                  </a:cubicBezTo>
                  <a:cubicBezTo>
                    <a:pt x="548" y="3726"/>
                    <a:pt x="333" y="3730"/>
                    <a:pt x="243" y="3746"/>
                  </a:cubicBezTo>
                  <a:cubicBezTo>
                    <a:pt x="360" y="3991"/>
                    <a:pt x="391" y="4284"/>
                    <a:pt x="325" y="4545"/>
                  </a:cubicBezTo>
                  <a:lnTo>
                    <a:pt x="1" y="5813"/>
                  </a:lnTo>
                  <a:lnTo>
                    <a:pt x="3461" y="5813"/>
                  </a:lnTo>
                  <a:cubicBezTo>
                    <a:pt x="3738" y="5501"/>
                    <a:pt x="3918" y="5080"/>
                    <a:pt x="3918" y="4526"/>
                  </a:cubicBezTo>
                  <a:cubicBezTo>
                    <a:pt x="3918" y="3699"/>
                    <a:pt x="3235" y="3032"/>
                    <a:pt x="2927" y="2770"/>
                  </a:cubicBezTo>
                  <a:cubicBezTo>
                    <a:pt x="3071" y="2673"/>
                    <a:pt x="3317" y="2478"/>
                    <a:pt x="3559" y="2205"/>
                  </a:cubicBezTo>
                  <a:cubicBezTo>
                    <a:pt x="4082" y="1600"/>
                    <a:pt x="4358" y="886"/>
                    <a:pt x="4358" y="137"/>
                  </a:cubicBezTo>
                  <a:cubicBezTo>
                    <a:pt x="4358" y="57"/>
                    <a:pt x="4292" y="0"/>
                    <a:pt x="4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32"/>
          <p:cNvGrpSpPr/>
          <p:nvPr/>
        </p:nvGrpSpPr>
        <p:grpSpPr>
          <a:xfrm rot="737186">
            <a:off x="8622956" y="3729951"/>
            <a:ext cx="231651" cy="351351"/>
            <a:chOff x="6713575" y="3543025"/>
            <a:chExt cx="231650" cy="351350"/>
          </a:xfrm>
        </p:grpSpPr>
        <p:sp>
          <p:nvSpPr>
            <p:cNvPr id="622" name="Google Shape;622;p32"/>
            <p:cNvSpPr/>
            <p:nvPr/>
          </p:nvSpPr>
          <p:spPr>
            <a:xfrm>
              <a:off x="6713575" y="3779750"/>
              <a:ext cx="231650" cy="114625"/>
            </a:xfrm>
            <a:custGeom>
              <a:rect b="b" l="l" r="r" t="t"/>
              <a:pathLst>
                <a:path extrusionOk="0" h="4585" w="9266">
                  <a:moveTo>
                    <a:pt x="4631" y="992"/>
                  </a:moveTo>
                  <a:cubicBezTo>
                    <a:pt x="4857" y="992"/>
                    <a:pt x="5037" y="1171"/>
                    <a:pt x="5037" y="1397"/>
                  </a:cubicBezTo>
                  <a:lnTo>
                    <a:pt x="5037" y="3153"/>
                  </a:lnTo>
                  <a:cubicBezTo>
                    <a:pt x="5037" y="3383"/>
                    <a:pt x="4857" y="3563"/>
                    <a:pt x="4631" y="3563"/>
                  </a:cubicBezTo>
                  <a:cubicBezTo>
                    <a:pt x="4405" y="3563"/>
                    <a:pt x="4225" y="3383"/>
                    <a:pt x="4225" y="3153"/>
                  </a:cubicBezTo>
                  <a:lnTo>
                    <a:pt x="4225" y="1397"/>
                  </a:lnTo>
                  <a:cubicBezTo>
                    <a:pt x="4225" y="1171"/>
                    <a:pt x="4405" y="992"/>
                    <a:pt x="4631" y="992"/>
                  </a:cubicBezTo>
                  <a:close/>
                  <a:moveTo>
                    <a:pt x="6787" y="988"/>
                  </a:moveTo>
                  <a:cubicBezTo>
                    <a:pt x="6805" y="988"/>
                    <a:pt x="6824" y="989"/>
                    <a:pt x="6843" y="992"/>
                  </a:cubicBezTo>
                  <a:cubicBezTo>
                    <a:pt x="7069" y="1007"/>
                    <a:pt x="7233" y="1222"/>
                    <a:pt x="7198" y="1448"/>
                  </a:cubicBezTo>
                  <a:lnTo>
                    <a:pt x="6987" y="3204"/>
                  </a:lnTo>
                  <a:cubicBezTo>
                    <a:pt x="6956" y="3414"/>
                    <a:pt x="6777" y="3563"/>
                    <a:pt x="6582" y="3563"/>
                  </a:cubicBezTo>
                  <a:cubicBezTo>
                    <a:pt x="6320" y="3563"/>
                    <a:pt x="6145" y="3348"/>
                    <a:pt x="6176" y="3106"/>
                  </a:cubicBezTo>
                  <a:lnTo>
                    <a:pt x="6387" y="1351"/>
                  </a:lnTo>
                  <a:cubicBezTo>
                    <a:pt x="6415" y="1143"/>
                    <a:pt x="6582" y="988"/>
                    <a:pt x="6787" y="988"/>
                  </a:cubicBezTo>
                  <a:close/>
                  <a:moveTo>
                    <a:pt x="2460" y="988"/>
                  </a:moveTo>
                  <a:cubicBezTo>
                    <a:pt x="2667" y="988"/>
                    <a:pt x="2847" y="1143"/>
                    <a:pt x="2876" y="1351"/>
                  </a:cubicBezTo>
                  <a:lnTo>
                    <a:pt x="3086" y="3106"/>
                  </a:lnTo>
                  <a:cubicBezTo>
                    <a:pt x="3121" y="3332"/>
                    <a:pt x="2958" y="3527"/>
                    <a:pt x="2731" y="3563"/>
                  </a:cubicBezTo>
                  <a:cubicBezTo>
                    <a:pt x="2712" y="3565"/>
                    <a:pt x="2694" y="3566"/>
                    <a:pt x="2675" y="3566"/>
                  </a:cubicBezTo>
                  <a:cubicBezTo>
                    <a:pt x="2470" y="3566"/>
                    <a:pt x="2304" y="3411"/>
                    <a:pt x="2275" y="3204"/>
                  </a:cubicBezTo>
                  <a:lnTo>
                    <a:pt x="2049" y="1448"/>
                  </a:lnTo>
                  <a:cubicBezTo>
                    <a:pt x="2029" y="1222"/>
                    <a:pt x="2193" y="1007"/>
                    <a:pt x="2404" y="992"/>
                  </a:cubicBezTo>
                  <a:cubicBezTo>
                    <a:pt x="2423" y="989"/>
                    <a:pt x="2441" y="988"/>
                    <a:pt x="2460" y="988"/>
                  </a:cubicBezTo>
                  <a:close/>
                  <a:moveTo>
                    <a:pt x="453" y="1"/>
                  </a:moveTo>
                  <a:cubicBezTo>
                    <a:pt x="196" y="1"/>
                    <a:pt x="1" y="247"/>
                    <a:pt x="63" y="504"/>
                  </a:cubicBezTo>
                  <a:lnTo>
                    <a:pt x="1151" y="4276"/>
                  </a:lnTo>
                  <a:cubicBezTo>
                    <a:pt x="1202" y="4456"/>
                    <a:pt x="1366" y="4585"/>
                    <a:pt x="1561" y="4585"/>
                  </a:cubicBezTo>
                  <a:lnTo>
                    <a:pt x="7705" y="4585"/>
                  </a:lnTo>
                  <a:cubicBezTo>
                    <a:pt x="7881" y="4585"/>
                    <a:pt x="8060" y="4456"/>
                    <a:pt x="8095" y="4276"/>
                  </a:cubicBezTo>
                  <a:lnTo>
                    <a:pt x="9199" y="504"/>
                  </a:lnTo>
                  <a:cubicBezTo>
                    <a:pt x="9266" y="247"/>
                    <a:pt x="9071" y="1"/>
                    <a:pt x="8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761075" y="3543025"/>
              <a:ext cx="145525" cy="170925"/>
            </a:xfrm>
            <a:custGeom>
              <a:rect b="b" l="l" r="r" t="t"/>
              <a:pathLst>
                <a:path extrusionOk="0" h="6837" w="5821">
                  <a:moveTo>
                    <a:pt x="5353" y="1"/>
                  </a:moveTo>
                  <a:cubicBezTo>
                    <a:pt x="5325" y="1"/>
                    <a:pt x="5296" y="4"/>
                    <a:pt x="5267" y="10"/>
                  </a:cubicBezTo>
                  <a:cubicBezTo>
                    <a:pt x="4112" y="271"/>
                    <a:pt x="3383" y="903"/>
                    <a:pt x="2926" y="1441"/>
                  </a:cubicBezTo>
                  <a:cubicBezTo>
                    <a:pt x="2863" y="1431"/>
                    <a:pt x="2800" y="1426"/>
                    <a:pt x="2739" y="1426"/>
                  </a:cubicBezTo>
                  <a:cubicBezTo>
                    <a:pt x="2135" y="1426"/>
                    <a:pt x="1627" y="1910"/>
                    <a:pt x="1627" y="2530"/>
                  </a:cubicBezTo>
                  <a:cubicBezTo>
                    <a:pt x="1627" y="2807"/>
                    <a:pt x="1725" y="3049"/>
                    <a:pt x="1904" y="3244"/>
                  </a:cubicBezTo>
                  <a:cubicBezTo>
                    <a:pt x="1643" y="3294"/>
                    <a:pt x="1397" y="3357"/>
                    <a:pt x="1186" y="3454"/>
                  </a:cubicBezTo>
                  <a:cubicBezTo>
                    <a:pt x="488" y="3782"/>
                    <a:pt x="391" y="4219"/>
                    <a:pt x="391" y="4465"/>
                  </a:cubicBezTo>
                  <a:cubicBezTo>
                    <a:pt x="391" y="4562"/>
                    <a:pt x="406" y="4707"/>
                    <a:pt x="504" y="4870"/>
                  </a:cubicBezTo>
                  <a:cubicBezTo>
                    <a:pt x="180" y="5112"/>
                    <a:pt x="0" y="5405"/>
                    <a:pt x="0" y="5717"/>
                  </a:cubicBezTo>
                  <a:cubicBezTo>
                    <a:pt x="0" y="6072"/>
                    <a:pt x="180" y="6560"/>
                    <a:pt x="1007" y="6739"/>
                  </a:cubicBezTo>
                  <a:cubicBezTo>
                    <a:pt x="1463" y="6837"/>
                    <a:pt x="2048" y="6837"/>
                    <a:pt x="2731" y="6837"/>
                  </a:cubicBezTo>
                  <a:cubicBezTo>
                    <a:pt x="3398" y="6837"/>
                    <a:pt x="3983" y="6837"/>
                    <a:pt x="4455" y="6739"/>
                  </a:cubicBezTo>
                  <a:cubicBezTo>
                    <a:pt x="5283" y="6560"/>
                    <a:pt x="5462" y="6072"/>
                    <a:pt x="5462" y="5717"/>
                  </a:cubicBezTo>
                  <a:cubicBezTo>
                    <a:pt x="5462" y="5374"/>
                    <a:pt x="5283" y="5081"/>
                    <a:pt x="4974" y="4855"/>
                  </a:cubicBezTo>
                  <a:cubicBezTo>
                    <a:pt x="4748" y="4773"/>
                    <a:pt x="4420" y="4707"/>
                    <a:pt x="4015" y="4707"/>
                  </a:cubicBezTo>
                  <a:cubicBezTo>
                    <a:pt x="3788" y="4707"/>
                    <a:pt x="3609" y="4527"/>
                    <a:pt x="3609" y="4301"/>
                  </a:cubicBezTo>
                  <a:cubicBezTo>
                    <a:pt x="3609" y="4075"/>
                    <a:pt x="3788" y="3895"/>
                    <a:pt x="4015" y="3895"/>
                  </a:cubicBezTo>
                  <a:cubicBezTo>
                    <a:pt x="4358" y="3895"/>
                    <a:pt x="4651" y="3926"/>
                    <a:pt x="4928" y="3993"/>
                  </a:cubicBezTo>
                  <a:cubicBezTo>
                    <a:pt x="4651" y="3552"/>
                    <a:pt x="4065" y="3341"/>
                    <a:pt x="3562" y="3244"/>
                  </a:cubicBezTo>
                  <a:cubicBezTo>
                    <a:pt x="3886" y="2853"/>
                    <a:pt x="3917" y="2303"/>
                    <a:pt x="3625" y="1894"/>
                  </a:cubicBezTo>
                  <a:cubicBezTo>
                    <a:pt x="4112" y="1328"/>
                    <a:pt x="4732" y="969"/>
                    <a:pt x="5446" y="821"/>
                  </a:cubicBezTo>
                  <a:cubicBezTo>
                    <a:pt x="5673" y="774"/>
                    <a:pt x="5821" y="548"/>
                    <a:pt x="5770" y="318"/>
                  </a:cubicBezTo>
                  <a:cubicBezTo>
                    <a:pt x="5729" y="134"/>
                    <a:pt x="5549" y="1"/>
                    <a:pt x="5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739900" y="3728550"/>
              <a:ext cx="178900" cy="30550"/>
            </a:xfrm>
            <a:custGeom>
              <a:rect b="b" l="l" r="r" t="t"/>
              <a:pathLst>
                <a:path extrusionOk="0" h="1222" w="7156">
                  <a:moveTo>
                    <a:pt x="1288" y="1"/>
                  </a:moveTo>
                  <a:cubicBezTo>
                    <a:pt x="734" y="293"/>
                    <a:pt x="293" y="699"/>
                    <a:pt x="1" y="1222"/>
                  </a:cubicBezTo>
                  <a:lnTo>
                    <a:pt x="7156" y="1222"/>
                  </a:lnTo>
                  <a:cubicBezTo>
                    <a:pt x="6863" y="699"/>
                    <a:pt x="6422" y="293"/>
                    <a:pt x="5872" y="1"/>
                  </a:cubicBezTo>
                  <a:cubicBezTo>
                    <a:pt x="5310" y="213"/>
                    <a:pt x="4591" y="227"/>
                    <a:pt x="3903" y="227"/>
                  </a:cubicBezTo>
                  <a:cubicBezTo>
                    <a:pt x="3793" y="227"/>
                    <a:pt x="3685" y="227"/>
                    <a:pt x="3578" y="227"/>
                  </a:cubicBezTo>
                  <a:cubicBezTo>
                    <a:pt x="3473" y="227"/>
                    <a:pt x="3367" y="227"/>
                    <a:pt x="3258" y="227"/>
                  </a:cubicBezTo>
                  <a:cubicBezTo>
                    <a:pt x="2577" y="227"/>
                    <a:pt x="1847" y="213"/>
                    <a:pt x="1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32"/>
          <p:cNvGrpSpPr/>
          <p:nvPr/>
        </p:nvGrpSpPr>
        <p:grpSpPr>
          <a:xfrm rot="1418649">
            <a:off x="8115473" y="188666"/>
            <a:ext cx="308793" cy="351313"/>
            <a:chOff x="5014800" y="238125"/>
            <a:chExt cx="731500" cy="832225"/>
          </a:xfrm>
        </p:grpSpPr>
        <p:sp>
          <p:nvSpPr>
            <p:cNvPr id="626" name="Google Shape;626;p32"/>
            <p:cNvSpPr/>
            <p:nvPr/>
          </p:nvSpPr>
          <p:spPr>
            <a:xfrm>
              <a:off x="5207825" y="996800"/>
              <a:ext cx="345450" cy="73550"/>
            </a:xfrm>
            <a:custGeom>
              <a:rect b="b" l="l" r="r" t="t"/>
              <a:pathLst>
                <a:path extrusionOk="0" h="2942" w="13818">
                  <a:moveTo>
                    <a:pt x="1642" y="0"/>
                  </a:moveTo>
                  <a:lnTo>
                    <a:pt x="375" y="1283"/>
                  </a:lnTo>
                  <a:cubicBezTo>
                    <a:pt x="82" y="1560"/>
                    <a:pt x="0" y="1986"/>
                    <a:pt x="164" y="2341"/>
                  </a:cubicBezTo>
                  <a:cubicBezTo>
                    <a:pt x="308" y="2715"/>
                    <a:pt x="667" y="2941"/>
                    <a:pt x="1057" y="2941"/>
                  </a:cubicBezTo>
                  <a:lnTo>
                    <a:pt x="12761" y="2941"/>
                  </a:lnTo>
                  <a:cubicBezTo>
                    <a:pt x="13151" y="2941"/>
                    <a:pt x="13510" y="2715"/>
                    <a:pt x="13654" y="2341"/>
                  </a:cubicBezTo>
                  <a:cubicBezTo>
                    <a:pt x="13818" y="1986"/>
                    <a:pt x="13736" y="1560"/>
                    <a:pt x="13443" y="1283"/>
                  </a:cubicBezTo>
                  <a:lnTo>
                    <a:pt x="12176" y="0"/>
                  </a:lnTo>
                  <a:cubicBezTo>
                    <a:pt x="10533" y="636"/>
                    <a:pt x="8762" y="991"/>
                    <a:pt x="6909" y="991"/>
                  </a:cubicBezTo>
                  <a:cubicBezTo>
                    <a:pt x="5056" y="991"/>
                    <a:pt x="3285" y="636"/>
                    <a:pt x="16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5014800" y="581125"/>
              <a:ext cx="438900" cy="97550"/>
            </a:xfrm>
            <a:custGeom>
              <a:rect b="b" l="l" r="r" t="t"/>
              <a:pathLst>
                <a:path extrusionOk="0" h="3902" w="17556">
                  <a:moveTo>
                    <a:pt x="1951" y="0"/>
                  </a:moveTo>
                  <a:cubicBezTo>
                    <a:pt x="878" y="0"/>
                    <a:pt x="1" y="878"/>
                    <a:pt x="1" y="1951"/>
                  </a:cubicBezTo>
                  <a:lnTo>
                    <a:pt x="1" y="2926"/>
                  </a:lnTo>
                  <a:cubicBezTo>
                    <a:pt x="1" y="3461"/>
                    <a:pt x="438" y="3901"/>
                    <a:pt x="976" y="3901"/>
                  </a:cubicBezTo>
                  <a:lnTo>
                    <a:pt x="17556" y="3901"/>
                  </a:lnTo>
                  <a:lnTo>
                    <a:pt x="17556" y="976"/>
                  </a:lnTo>
                  <a:cubicBezTo>
                    <a:pt x="17556" y="437"/>
                    <a:pt x="17115" y="0"/>
                    <a:pt x="16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5599975" y="581125"/>
              <a:ext cx="146325" cy="97550"/>
            </a:xfrm>
            <a:custGeom>
              <a:rect b="b" l="l" r="r" t="t"/>
              <a:pathLst>
                <a:path extrusionOk="0" h="3902" w="5853">
                  <a:moveTo>
                    <a:pt x="976" y="0"/>
                  </a:moveTo>
                  <a:cubicBezTo>
                    <a:pt x="437" y="0"/>
                    <a:pt x="1" y="437"/>
                    <a:pt x="1" y="976"/>
                  </a:cubicBezTo>
                  <a:lnTo>
                    <a:pt x="1" y="3901"/>
                  </a:lnTo>
                  <a:lnTo>
                    <a:pt x="4877" y="3901"/>
                  </a:lnTo>
                  <a:cubicBezTo>
                    <a:pt x="5411" y="3901"/>
                    <a:pt x="5852" y="3461"/>
                    <a:pt x="5852" y="2926"/>
                  </a:cubicBezTo>
                  <a:lnTo>
                    <a:pt x="5852" y="1951"/>
                  </a:lnTo>
                  <a:cubicBezTo>
                    <a:pt x="5852" y="878"/>
                    <a:pt x="4974" y="0"/>
                    <a:pt x="3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5072550" y="727425"/>
              <a:ext cx="616000" cy="245400"/>
            </a:xfrm>
            <a:custGeom>
              <a:rect b="b" l="l" r="r" t="t"/>
              <a:pathLst>
                <a:path extrusionOk="0" h="9816" w="24640">
                  <a:moveTo>
                    <a:pt x="0" y="0"/>
                  </a:moveTo>
                  <a:cubicBezTo>
                    <a:pt x="1315" y="5590"/>
                    <a:pt x="6340" y="9815"/>
                    <a:pt x="12320" y="9815"/>
                  </a:cubicBezTo>
                  <a:cubicBezTo>
                    <a:pt x="18300" y="9815"/>
                    <a:pt x="23325" y="5590"/>
                    <a:pt x="24640" y="0"/>
                  </a:cubicBezTo>
                  <a:lnTo>
                    <a:pt x="20918" y="0"/>
                  </a:lnTo>
                  <a:cubicBezTo>
                    <a:pt x="20512" y="1135"/>
                    <a:pt x="19440" y="1951"/>
                    <a:pt x="18172" y="1951"/>
                  </a:cubicBezTo>
                  <a:cubicBezTo>
                    <a:pt x="16904" y="1951"/>
                    <a:pt x="15831" y="1135"/>
                    <a:pt x="154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5567900" y="238125"/>
              <a:ext cx="132075" cy="112550"/>
            </a:xfrm>
            <a:custGeom>
              <a:rect b="b" l="l" r="r" t="t"/>
              <a:pathLst>
                <a:path extrusionOk="0" h="4502" w="5283">
                  <a:moveTo>
                    <a:pt x="4209" y="0"/>
                  </a:moveTo>
                  <a:cubicBezTo>
                    <a:pt x="3962" y="0"/>
                    <a:pt x="3714" y="98"/>
                    <a:pt x="3527" y="293"/>
                  </a:cubicBezTo>
                  <a:lnTo>
                    <a:pt x="0" y="3870"/>
                  </a:lnTo>
                  <a:cubicBezTo>
                    <a:pt x="16" y="3932"/>
                    <a:pt x="31" y="3983"/>
                    <a:pt x="47" y="4049"/>
                  </a:cubicBezTo>
                  <a:cubicBezTo>
                    <a:pt x="780" y="4112"/>
                    <a:pt x="1479" y="4260"/>
                    <a:pt x="2130" y="4502"/>
                  </a:cubicBezTo>
                  <a:lnTo>
                    <a:pt x="4892" y="1674"/>
                  </a:lnTo>
                  <a:cubicBezTo>
                    <a:pt x="5282" y="1283"/>
                    <a:pt x="5282" y="667"/>
                    <a:pt x="4892" y="293"/>
                  </a:cubicBezTo>
                  <a:cubicBezTo>
                    <a:pt x="4705" y="98"/>
                    <a:pt x="4457" y="0"/>
                    <a:pt x="4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5242350" y="238125"/>
              <a:ext cx="276400" cy="202000"/>
            </a:xfrm>
            <a:custGeom>
              <a:rect b="b" l="l" r="r" t="t"/>
              <a:pathLst>
                <a:path extrusionOk="0" h="8080" w="11056">
                  <a:moveTo>
                    <a:pt x="5528" y="0"/>
                  </a:moveTo>
                  <a:cubicBezTo>
                    <a:pt x="2942" y="0"/>
                    <a:pt x="765" y="1771"/>
                    <a:pt x="0" y="4096"/>
                  </a:cubicBezTo>
                  <a:cubicBezTo>
                    <a:pt x="2391" y="4502"/>
                    <a:pt x="4404" y="6000"/>
                    <a:pt x="5528" y="8079"/>
                  </a:cubicBezTo>
                  <a:cubicBezTo>
                    <a:pt x="6648" y="6000"/>
                    <a:pt x="8664" y="4502"/>
                    <a:pt x="11056" y="4096"/>
                  </a:cubicBezTo>
                  <a:cubicBezTo>
                    <a:pt x="10291" y="1771"/>
                    <a:pt x="8111" y="0"/>
                    <a:pt x="5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5404925" y="386075"/>
              <a:ext cx="292600" cy="341375"/>
            </a:xfrm>
            <a:custGeom>
              <a:rect b="b" l="l" r="r" t="t"/>
              <a:pathLst>
                <a:path extrusionOk="0" h="13655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976" y="5852"/>
                  </a:lnTo>
                  <a:cubicBezTo>
                    <a:pt x="2583" y="5852"/>
                    <a:pt x="3901" y="7166"/>
                    <a:pt x="3901" y="8778"/>
                  </a:cubicBezTo>
                  <a:lnTo>
                    <a:pt x="3901" y="12679"/>
                  </a:lnTo>
                  <a:cubicBezTo>
                    <a:pt x="3901" y="13213"/>
                    <a:pt x="4338" y="13654"/>
                    <a:pt x="4877" y="13654"/>
                  </a:cubicBezTo>
                  <a:cubicBezTo>
                    <a:pt x="5411" y="13654"/>
                    <a:pt x="5852" y="13213"/>
                    <a:pt x="5852" y="12679"/>
                  </a:cubicBezTo>
                  <a:lnTo>
                    <a:pt x="5852" y="8778"/>
                  </a:lnTo>
                  <a:cubicBezTo>
                    <a:pt x="5852" y="7166"/>
                    <a:pt x="7167" y="5852"/>
                    <a:pt x="8778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5063575" y="386075"/>
              <a:ext cx="292600" cy="146300"/>
            </a:xfrm>
            <a:custGeom>
              <a:rect b="b" l="l" r="r" t="t"/>
              <a:pathLst>
                <a:path extrusionOk="0" h="5852" w="11704">
                  <a:moveTo>
                    <a:pt x="5852" y="0"/>
                  </a:moveTo>
                  <a:cubicBezTo>
                    <a:pt x="2618" y="0"/>
                    <a:pt x="0" y="2618"/>
                    <a:pt x="0" y="5852"/>
                  </a:cubicBezTo>
                  <a:lnTo>
                    <a:pt x="11704" y="5852"/>
                  </a:lnTo>
                  <a:cubicBezTo>
                    <a:pt x="11704" y="2618"/>
                    <a:pt x="9086" y="0"/>
                    <a:pt x="5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" name="Google Shape;634;p32"/>
          <p:cNvGrpSpPr/>
          <p:nvPr/>
        </p:nvGrpSpPr>
        <p:grpSpPr>
          <a:xfrm>
            <a:off x="368875" y="4175063"/>
            <a:ext cx="351125" cy="351125"/>
            <a:chOff x="2140275" y="1682900"/>
            <a:chExt cx="351125" cy="351125"/>
          </a:xfrm>
        </p:grpSpPr>
        <p:sp>
          <p:nvSpPr>
            <p:cNvPr id="635" name="Google Shape;635;p32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32"/>
          <p:cNvSpPr txBox="1"/>
          <p:nvPr>
            <p:ph hasCustomPrompt="1" idx="7" type="title"/>
          </p:nvPr>
        </p:nvSpPr>
        <p:spPr>
          <a:xfrm>
            <a:off x="1564000" y="2785675"/>
            <a:ext cx="1253400" cy="44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49" name="Google Shape;649;p32"/>
          <p:cNvSpPr txBox="1"/>
          <p:nvPr>
            <p:ph hasCustomPrompt="1" idx="8" type="title"/>
          </p:nvPr>
        </p:nvSpPr>
        <p:spPr>
          <a:xfrm>
            <a:off x="3945300" y="2785675"/>
            <a:ext cx="1253400" cy="44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50" name="Google Shape;650;p32"/>
          <p:cNvSpPr txBox="1"/>
          <p:nvPr>
            <p:ph hasCustomPrompt="1" idx="9" type="title"/>
          </p:nvPr>
        </p:nvSpPr>
        <p:spPr>
          <a:xfrm>
            <a:off x="6326600" y="2785675"/>
            <a:ext cx="1253400" cy="44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3"/>
          <p:cNvSpPr/>
          <p:nvPr>
            <p:ph idx="2" type="pic"/>
          </p:nvPr>
        </p:nvSpPr>
        <p:spPr>
          <a:xfrm>
            <a:off x="5" y="0"/>
            <a:ext cx="4037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53" name="Google Shape;653;p33"/>
          <p:cNvSpPr txBox="1"/>
          <p:nvPr>
            <p:ph idx="1" type="subTitle"/>
          </p:nvPr>
        </p:nvSpPr>
        <p:spPr>
          <a:xfrm>
            <a:off x="4572000" y="1722547"/>
            <a:ext cx="385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4" name="Google Shape;654;p33"/>
          <p:cNvSpPr txBox="1"/>
          <p:nvPr>
            <p:ph type="ctrTitle"/>
          </p:nvPr>
        </p:nvSpPr>
        <p:spPr>
          <a:xfrm flipH="1">
            <a:off x="4578350" y="852970"/>
            <a:ext cx="3852000" cy="9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5" name="Google Shape;655;p33"/>
          <p:cNvSpPr txBox="1"/>
          <p:nvPr/>
        </p:nvSpPr>
        <p:spPr>
          <a:xfrm>
            <a:off x="5034450" y="3332825"/>
            <a:ext cx="29535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CREDITS: This presentation template was created by </a:t>
            </a:r>
            <a:r>
              <a:rPr b="1" lang="en" sz="1100">
                <a:solidFill>
                  <a:schemeClr val="hlink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2"/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</a:t>
            </a:r>
            <a:r>
              <a:rPr lang="en" sz="11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and includes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,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Actor"/>
                <a:ea typeface="Actor"/>
                <a:cs typeface="Actor"/>
                <a:sym typeface="Acto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endParaRPr sz="1100"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656" name="Google Shape;656;p33"/>
          <p:cNvGrpSpPr/>
          <p:nvPr/>
        </p:nvGrpSpPr>
        <p:grpSpPr>
          <a:xfrm rot="843092">
            <a:off x="8427449" y="2135417"/>
            <a:ext cx="352758" cy="351233"/>
            <a:chOff x="3658500" y="1682800"/>
            <a:chExt cx="352750" cy="351225"/>
          </a:xfrm>
        </p:grpSpPr>
        <p:sp>
          <p:nvSpPr>
            <p:cNvPr id="657" name="Google Shape;657;p33"/>
            <p:cNvSpPr/>
            <p:nvPr/>
          </p:nvSpPr>
          <p:spPr>
            <a:xfrm>
              <a:off x="3658500" y="1772725"/>
              <a:ext cx="261300" cy="261300"/>
            </a:xfrm>
            <a:custGeom>
              <a:rect b="b" l="l" r="r" t="t"/>
              <a:pathLst>
                <a:path extrusionOk="0" h="10452" w="10452">
                  <a:moveTo>
                    <a:pt x="894" y="0"/>
                  </a:moveTo>
                  <a:cubicBezTo>
                    <a:pt x="406" y="0"/>
                    <a:pt x="0" y="406"/>
                    <a:pt x="0" y="893"/>
                  </a:cubicBezTo>
                  <a:cubicBezTo>
                    <a:pt x="0" y="6176"/>
                    <a:pt x="4292" y="10451"/>
                    <a:pt x="9558" y="10451"/>
                  </a:cubicBezTo>
                  <a:cubicBezTo>
                    <a:pt x="10046" y="10451"/>
                    <a:pt x="10452" y="10046"/>
                    <a:pt x="10452" y="9558"/>
                  </a:cubicBezTo>
                  <a:lnTo>
                    <a:pt x="10452" y="9117"/>
                  </a:lnTo>
                  <a:cubicBezTo>
                    <a:pt x="10452" y="8614"/>
                    <a:pt x="10046" y="8224"/>
                    <a:pt x="9558" y="8224"/>
                  </a:cubicBezTo>
                  <a:cubicBezTo>
                    <a:pt x="5509" y="8224"/>
                    <a:pt x="2224" y="4943"/>
                    <a:pt x="2224" y="893"/>
                  </a:cubicBezTo>
                  <a:cubicBezTo>
                    <a:pt x="2224" y="406"/>
                    <a:pt x="1834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788125" y="1734100"/>
              <a:ext cx="60975" cy="52000"/>
            </a:xfrm>
            <a:custGeom>
              <a:rect b="b" l="l" r="r" t="t"/>
              <a:pathLst>
                <a:path extrusionOk="0" h="2080" w="2439">
                  <a:moveTo>
                    <a:pt x="1787" y="0"/>
                  </a:moveTo>
                  <a:lnTo>
                    <a:pt x="406" y="422"/>
                  </a:lnTo>
                  <a:cubicBezTo>
                    <a:pt x="406" y="441"/>
                    <a:pt x="390" y="472"/>
                    <a:pt x="390" y="488"/>
                  </a:cubicBezTo>
                  <a:cubicBezTo>
                    <a:pt x="0" y="1202"/>
                    <a:pt x="519" y="2080"/>
                    <a:pt x="1350" y="2080"/>
                  </a:cubicBezTo>
                  <a:cubicBezTo>
                    <a:pt x="1951" y="2080"/>
                    <a:pt x="2438" y="1592"/>
                    <a:pt x="2438" y="991"/>
                  </a:cubicBezTo>
                  <a:cubicBezTo>
                    <a:pt x="2438" y="585"/>
                    <a:pt x="2208" y="211"/>
                    <a:pt x="1853" y="31"/>
                  </a:cubicBezTo>
                  <a:cubicBezTo>
                    <a:pt x="1818" y="16"/>
                    <a:pt x="1802" y="16"/>
                    <a:pt x="1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926225" y="1813375"/>
              <a:ext cx="44775" cy="54525"/>
            </a:xfrm>
            <a:custGeom>
              <a:rect b="b" l="l" r="r" t="t"/>
              <a:pathLst>
                <a:path extrusionOk="0" h="2181" w="1791">
                  <a:moveTo>
                    <a:pt x="1092" y="1"/>
                  </a:moveTo>
                  <a:cubicBezTo>
                    <a:pt x="488" y="1"/>
                    <a:pt x="0" y="489"/>
                    <a:pt x="0" y="1089"/>
                  </a:cubicBezTo>
                  <a:cubicBezTo>
                    <a:pt x="0" y="1694"/>
                    <a:pt x="493" y="2181"/>
                    <a:pt x="1106" y="2181"/>
                  </a:cubicBezTo>
                  <a:cubicBezTo>
                    <a:pt x="1134" y="2181"/>
                    <a:pt x="1162" y="2180"/>
                    <a:pt x="1190" y="2178"/>
                  </a:cubicBezTo>
                  <a:lnTo>
                    <a:pt x="1791" y="258"/>
                  </a:lnTo>
                  <a:cubicBezTo>
                    <a:pt x="1596" y="98"/>
                    <a:pt x="1350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724725" y="1682800"/>
              <a:ext cx="286525" cy="285000"/>
            </a:xfrm>
            <a:custGeom>
              <a:rect b="b" l="l" r="r" t="t"/>
              <a:pathLst>
                <a:path extrusionOk="0" h="11400" w="11461">
                  <a:moveTo>
                    <a:pt x="7167" y="2216"/>
                  </a:moveTo>
                  <a:cubicBezTo>
                    <a:pt x="7397" y="2216"/>
                    <a:pt x="7592" y="2411"/>
                    <a:pt x="7592" y="2637"/>
                  </a:cubicBezTo>
                  <a:cubicBezTo>
                    <a:pt x="7592" y="2864"/>
                    <a:pt x="7397" y="3043"/>
                    <a:pt x="7167" y="3043"/>
                  </a:cubicBezTo>
                  <a:cubicBezTo>
                    <a:pt x="6940" y="3043"/>
                    <a:pt x="6761" y="2864"/>
                    <a:pt x="6761" y="2637"/>
                  </a:cubicBezTo>
                  <a:cubicBezTo>
                    <a:pt x="6761" y="2411"/>
                    <a:pt x="6940" y="2216"/>
                    <a:pt x="7167" y="2216"/>
                  </a:cubicBezTo>
                  <a:close/>
                  <a:moveTo>
                    <a:pt x="8761" y="2222"/>
                  </a:moveTo>
                  <a:cubicBezTo>
                    <a:pt x="8867" y="2222"/>
                    <a:pt x="8973" y="2263"/>
                    <a:pt x="9055" y="2345"/>
                  </a:cubicBezTo>
                  <a:cubicBezTo>
                    <a:pt x="9215" y="2509"/>
                    <a:pt x="9215" y="2766"/>
                    <a:pt x="9055" y="2930"/>
                  </a:cubicBezTo>
                  <a:lnTo>
                    <a:pt x="8840" y="3141"/>
                  </a:lnTo>
                  <a:cubicBezTo>
                    <a:pt x="8760" y="3223"/>
                    <a:pt x="8655" y="3264"/>
                    <a:pt x="8549" y="3264"/>
                  </a:cubicBezTo>
                  <a:cubicBezTo>
                    <a:pt x="8443" y="3264"/>
                    <a:pt x="8337" y="3223"/>
                    <a:pt x="8255" y="3141"/>
                  </a:cubicBezTo>
                  <a:cubicBezTo>
                    <a:pt x="8095" y="2981"/>
                    <a:pt x="8095" y="2719"/>
                    <a:pt x="8255" y="2556"/>
                  </a:cubicBezTo>
                  <a:lnTo>
                    <a:pt x="8470" y="2345"/>
                  </a:lnTo>
                  <a:cubicBezTo>
                    <a:pt x="8550" y="2263"/>
                    <a:pt x="8655" y="2222"/>
                    <a:pt x="8761" y="2222"/>
                  </a:cubicBezTo>
                  <a:close/>
                  <a:moveTo>
                    <a:pt x="1966" y="4855"/>
                  </a:moveTo>
                  <a:cubicBezTo>
                    <a:pt x="2072" y="4855"/>
                    <a:pt x="2177" y="4896"/>
                    <a:pt x="2259" y="4978"/>
                  </a:cubicBezTo>
                  <a:cubicBezTo>
                    <a:pt x="2423" y="5142"/>
                    <a:pt x="2423" y="5399"/>
                    <a:pt x="2259" y="5563"/>
                  </a:cubicBezTo>
                  <a:lnTo>
                    <a:pt x="2033" y="5774"/>
                  </a:lnTo>
                  <a:cubicBezTo>
                    <a:pt x="1951" y="5856"/>
                    <a:pt x="1845" y="5897"/>
                    <a:pt x="1739" y="5897"/>
                  </a:cubicBezTo>
                  <a:cubicBezTo>
                    <a:pt x="1633" y="5897"/>
                    <a:pt x="1528" y="5856"/>
                    <a:pt x="1448" y="5774"/>
                  </a:cubicBezTo>
                  <a:cubicBezTo>
                    <a:pt x="1284" y="5614"/>
                    <a:pt x="1284" y="5353"/>
                    <a:pt x="1448" y="5189"/>
                  </a:cubicBezTo>
                  <a:lnTo>
                    <a:pt x="1674" y="4978"/>
                  </a:lnTo>
                  <a:cubicBezTo>
                    <a:pt x="1756" y="4896"/>
                    <a:pt x="1861" y="4855"/>
                    <a:pt x="1966" y="4855"/>
                  </a:cubicBezTo>
                  <a:close/>
                  <a:moveTo>
                    <a:pt x="5688" y="6441"/>
                  </a:moveTo>
                  <a:cubicBezTo>
                    <a:pt x="5914" y="6441"/>
                    <a:pt x="6109" y="6636"/>
                    <a:pt x="6109" y="6862"/>
                  </a:cubicBezTo>
                  <a:cubicBezTo>
                    <a:pt x="6109" y="7093"/>
                    <a:pt x="5914" y="7272"/>
                    <a:pt x="5688" y="7272"/>
                  </a:cubicBezTo>
                  <a:cubicBezTo>
                    <a:pt x="5462" y="7272"/>
                    <a:pt x="5282" y="7093"/>
                    <a:pt x="5282" y="6862"/>
                  </a:cubicBezTo>
                  <a:cubicBezTo>
                    <a:pt x="5282" y="6636"/>
                    <a:pt x="5462" y="6441"/>
                    <a:pt x="5688" y="6441"/>
                  </a:cubicBezTo>
                  <a:close/>
                  <a:moveTo>
                    <a:pt x="3281" y="6831"/>
                  </a:moveTo>
                  <a:cubicBezTo>
                    <a:pt x="3511" y="6831"/>
                    <a:pt x="3691" y="7011"/>
                    <a:pt x="3691" y="7237"/>
                  </a:cubicBezTo>
                  <a:cubicBezTo>
                    <a:pt x="3691" y="7498"/>
                    <a:pt x="3901" y="7709"/>
                    <a:pt x="4159" y="7709"/>
                  </a:cubicBezTo>
                  <a:cubicBezTo>
                    <a:pt x="4389" y="7709"/>
                    <a:pt x="4569" y="7888"/>
                    <a:pt x="4569" y="8115"/>
                  </a:cubicBezTo>
                  <a:cubicBezTo>
                    <a:pt x="4569" y="8345"/>
                    <a:pt x="4389" y="8540"/>
                    <a:pt x="4159" y="8540"/>
                  </a:cubicBezTo>
                  <a:cubicBezTo>
                    <a:pt x="3445" y="8540"/>
                    <a:pt x="2860" y="7955"/>
                    <a:pt x="2860" y="7237"/>
                  </a:cubicBezTo>
                  <a:cubicBezTo>
                    <a:pt x="2860" y="7011"/>
                    <a:pt x="3055" y="6831"/>
                    <a:pt x="3281" y="6831"/>
                  </a:cubicBezTo>
                  <a:close/>
                  <a:moveTo>
                    <a:pt x="6355" y="8140"/>
                  </a:moveTo>
                  <a:cubicBezTo>
                    <a:pt x="6461" y="8140"/>
                    <a:pt x="6566" y="8181"/>
                    <a:pt x="6648" y="8263"/>
                  </a:cubicBezTo>
                  <a:lnTo>
                    <a:pt x="6858" y="8489"/>
                  </a:lnTo>
                  <a:cubicBezTo>
                    <a:pt x="7022" y="8653"/>
                    <a:pt x="7022" y="8910"/>
                    <a:pt x="6858" y="9074"/>
                  </a:cubicBezTo>
                  <a:cubicBezTo>
                    <a:pt x="6777" y="9156"/>
                    <a:pt x="6671" y="9197"/>
                    <a:pt x="6566" y="9197"/>
                  </a:cubicBezTo>
                  <a:cubicBezTo>
                    <a:pt x="6461" y="9197"/>
                    <a:pt x="6355" y="9156"/>
                    <a:pt x="6273" y="9074"/>
                  </a:cubicBezTo>
                  <a:lnTo>
                    <a:pt x="6063" y="8848"/>
                  </a:lnTo>
                  <a:cubicBezTo>
                    <a:pt x="5899" y="8684"/>
                    <a:pt x="5899" y="8423"/>
                    <a:pt x="6063" y="8263"/>
                  </a:cubicBezTo>
                  <a:cubicBezTo>
                    <a:pt x="6145" y="8181"/>
                    <a:pt x="6250" y="8140"/>
                    <a:pt x="6355" y="8140"/>
                  </a:cubicBezTo>
                  <a:close/>
                  <a:moveTo>
                    <a:pt x="5037" y="9301"/>
                  </a:moveTo>
                  <a:cubicBezTo>
                    <a:pt x="5267" y="9301"/>
                    <a:pt x="5446" y="9480"/>
                    <a:pt x="5446" y="9710"/>
                  </a:cubicBezTo>
                  <a:cubicBezTo>
                    <a:pt x="5446" y="9936"/>
                    <a:pt x="5267" y="10116"/>
                    <a:pt x="5037" y="10116"/>
                  </a:cubicBezTo>
                  <a:cubicBezTo>
                    <a:pt x="4810" y="10116"/>
                    <a:pt x="4615" y="9936"/>
                    <a:pt x="4615" y="9710"/>
                  </a:cubicBezTo>
                  <a:cubicBezTo>
                    <a:pt x="4615" y="9480"/>
                    <a:pt x="4810" y="9301"/>
                    <a:pt x="5037" y="9301"/>
                  </a:cubicBezTo>
                  <a:close/>
                  <a:moveTo>
                    <a:pt x="10984" y="1"/>
                  </a:moveTo>
                  <a:cubicBezTo>
                    <a:pt x="10943" y="1"/>
                    <a:pt x="10900" y="7"/>
                    <a:pt x="10857" y="20"/>
                  </a:cubicBezTo>
                  <a:lnTo>
                    <a:pt x="5282" y="1760"/>
                  </a:lnTo>
                  <a:cubicBezTo>
                    <a:pt x="5606" y="2103"/>
                    <a:pt x="5786" y="2556"/>
                    <a:pt x="5786" y="3043"/>
                  </a:cubicBezTo>
                  <a:cubicBezTo>
                    <a:pt x="5786" y="4100"/>
                    <a:pt x="4924" y="4963"/>
                    <a:pt x="3886" y="4963"/>
                  </a:cubicBezTo>
                  <a:cubicBezTo>
                    <a:pt x="2715" y="4963"/>
                    <a:pt x="1818" y="3921"/>
                    <a:pt x="1982" y="2786"/>
                  </a:cubicBezTo>
                  <a:lnTo>
                    <a:pt x="1982" y="2786"/>
                  </a:lnTo>
                  <a:lnTo>
                    <a:pt x="0" y="3386"/>
                  </a:lnTo>
                  <a:cubicBezTo>
                    <a:pt x="242" y="3695"/>
                    <a:pt x="406" y="4069"/>
                    <a:pt x="406" y="4490"/>
                  </a:cubicBezTo>
                  <a:cubicBezTo>
                    <a:pt x="406" y="8083"/>
                    <a:pt x="3316" y="10994"/>
                    <a:pt x="6909" y="10994"/>
                  </a:cubicBezTo>
                  <a:cubicBezTo>
                    <a:pt x="7331" y="10994"/>
                    <a:pt x="7705" y="11154"/>
                    <a:pt x="8013" y="11399"/>
                  </a:cubicBezTo>
                  <a:lnTo>
                    <a:pt x="8988" y="8212"/>
                  </a:lnTo>
                  <a:cubicBezTo>
                    <a:pt x="8013" y="8130"/>
                    <a:pt x="7233" y="7319"/>
                    <a:pt x="7233" y="6312"/>
                  </a:cubicBezTo>
                  <a:cubicBezTo>
                    <a:pt x="7233" y="5271"/>
                    <a:pt x="8095" y="4409"/>
                    <a:pt x="9152" y="4409"/>
                  </a:cubicBezTo>
                  <a:cubicBezTo>
                    <a:pt x="9492" y="4409"/>
                    <a:pt x="9816" y="4490"/>
                    <a:pt x="10093" y="4654"/>
                  </a:cubicBezTo>
                  <a:lnTo>
                    <a:pt x="11376" y="543"/>
                  </a:lnTo>
                  <a:cubicBezTo>
                    <a:pt x="11461" y="258"/>
                    <a:pt x="11252" y="1"/>
                    <a:pt x="10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33"/>
          <p:cNvSpPr/>
          <p:nvPr/>
        </p:nvSpPr>
        <p:spPr>
          <a:xfrm>
            <a:off x="8424000" y="45255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3"/>
          <p:cNvSpPr/>
          <p:nvPr/>
        </p:nvSpPr>
        <p:spPr>
          <a:xfrm>
            <a:off x="7662775" y="4603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3"/>
          <p:cNvSpPr/>
          <p:nvPr/>
        </p:nvSpPr>
        <p:spPr>
          <a:xfrm>
            <a:off x="8424000" y="3792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2">
    <p:bg>
      <p:bgPr>
        <a:solidFill>
          <a:schemeClr val="dk2"/>
        </a:solidFill>
      </p:bgPr>
    </p:bg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4"/>
          <p:cNvGrpSpPr/>
          <p:nvPr/>
        </p:nvGrpSpPr>
        <p:grpSpPr>
          <a:xfrm rot="-2092058">
            <a:off x="8309817" y="3852956"/>
            <a:ext cx="262083" cy="351136"/>
            <a:chOff x="5697625" y="3543250"/>
            <a:chExt cx="262075" cy="351125"/>
          </a:xfrm>
        </p:grpSpPr>
        <p:sp>
          <p:nvSpPr>
            <p:cNvPr id="666" name="Google Shape;666;p34"/>
            <p:cNvSpPr/>
            <p:nvPr/>
          </p:nvSpPr>
          <p:spPr>
            <a:xfrm>
              <a:off x="5697625" y="3689150"/>
              <a:ext cx="262075" cy="45075"/>
            </a:xfrm>
            <a:custGeom>
              <a:rect b="b" l="l" r="r" t="t"/>
              <a:pathLst>
                <a:path extrusionOk="0" h="1803" w="10483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1397"/>
                  </a:lnTo>
                  <a:cubicBezTo>
                    <a:pt x="0" y="1627"/>
                    <a:pt x="195" y="1803"/>
                    <a:pt x="422" y="1803"/>
                  </a:cubicBezTo>
                  <a:lnTo>
                    <a:pt x="10077" y="1803"/>
                  </a:lnTo>
                  <a:cubicBezTo>
                    <a:pt x="10307" y="1803"/>
                    <a:pt x="10483" y="1627"/>
                    <a:pt x="10483" y="1397"/>
                  </a:cubicBezTo>
                  <a:lnTo>
                    <a:pt x="10483" y="406"/>
                  </a:lnTo>
                  <a:cubicBezTo>
                    <a:pt x="10483" y="180"/>
                    <a:pt x="10307" y="1"/>
                    <a:pt x="10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5782175" y="3543250"/>
              <a:ext cx="93450" cy="125150"/>
            </a:xfrm>
            <a:custGeom>
              <a:rect b="b" l="l" r="r" t="t"/>
              <a:pathLst>
                <a:path extrusionOk="0" h="5006" w="3738">
                  <a:moveTo>
                    <a:pt x="1428" y="1"/>
                  </a:moveTo>
                  <a:cubicBezTo>
                    <a:pt x="1202" y="1"/>
                    <a:pt x="1007" y="180"/>
                    <a:pt x="1007" y="406"/>
                  </a:cubicBezTo>
                  <a:cubicBezTo>
                    <a:pt x="1007" y="636"/>
                    <a:pt x="1202" y="812"/>
                    <a:pt x="1428" y="812"/>
                  </a:cubicBezTo>
                  <a:lnTo>
                    <a:pt x="1444" y="812"/>
                  </a:lnTo>
                  <a:lnTo>
                    <a:pt x="1444" y="1772"/>
                  </a:lnTo>
                  <a:cubicBezTo>
                    <a:pt x="1023" y="1935"/>
                    <a:pt x="715" y="2357"/>
                    <a:pt x="715" y="2844"/>
                  </a:cubicBezTo>
                  <a:lnTo>
                    <a:pt x="715" y="3430"/>
                  </a:lnTo>
                  <a:cubicBezTo>
                    <a:pt x="243" y="3804"/>
                    <a:pt x="1" y="4405"/>
                    <a:pt x="63" y="5006"/>
                  </a:cubicBezTo>
                  <a:lnTo>
                    <a:pt x="3672" y="5006"/>
                  </a:lnTo>
                  <a:cubicBezTo>
                    <a:pt x="3738" y="4405"/>
                    <a:pt x="3477" y="3804"/>
                    <a:pt x="3024" y="3430"/>
                  </a:cubicBezTo>
                  <a:lnTo>
                    <a:pt x="3024" y="2844"/>
                  </a:lnTo>
                  <a:cubicBezTo>
                    <a:pt x="3024" y="2357"/>
                    <a:pt x="2712" y="1935"/>
                    <a:pt x="2275" y="1772"/>
                  </a:cubicBezTo>
                  <a:lnTo>
                    <a:pt x="2275" y="812"/>
                  </a:lnTo>
                  <a:lnTo>
                    <a:pt x="2306" y="812"/>
                  </a:lnTo>
                  <a:cubicBezTo>
                    <a:pt x="2536" y="812"/>
                    <a:pt x="2712" y="636"/>
                    <a:pt x="2712" y="406"/>
                  </a:cubicBezTo>
                  <a:cubicBezTo>
                    <a:pt x="2712" y="180"/>
                    <a:pt x="2536" y="1"/>
                    <a:pt x="2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5882150" y="3559075"/>
              <a:ext cx="69450" cy="109325"/>
            </a:xfrm>
            <a:custGeom>
              <a:rect b="b" l="l" r="r" t="t"/>
              <a:pathLst>
                <a:path extrusionOk="0" h="4373" w="2778">
                  <a:moveTo>
                    <a:pt x="1483" y="0"/>
                  </a:moveTo>
                  <a:cubicBezTo>
                    <a:pt x="1309" y="0"/>
                    <a:pt x="1139" y="107"/>
                    <a:pt x="1089" y="276"/>
                  </a:cubicBezTo>
                  <a:cubicBezTo>
                    <a:pt x="1022" y="491"/>
                    <a:pt x="1136" y="733"/>
                    <a:pt x="1346" y="799"/>
                  </a:cubicBezTo>
                  <a:lnTo>
                    <a:pt x="1381" y="815"/>
                  </a:lnTo>
                  <a:lnTo>
                    <a:pt x="1089" y="1693"/>
                  </a:lnTo>
                  <a:cubicBezTo>
                    <a:pt x="632" y="1708"/>
                    <a:pt x="211" y="2016"/>
                    <a:pt x="47" y="2473"/>
                  </a:cubicBezTo>
                  <a:lnTo>
                    <a:pt x="0" y="2637"/>
                  </a:lnTo>
                  <a:cubicBezTo>
                    <a:pt x="355" y="3124"/>
                    <a:pt x="535" y="3741"/>
                    <a:pt x="488" y="4373"/>
                  </a:cubicBezTo>
                  <a:lnTo>
                    <a:pt x="2306" y="4373"/>
                  </a:lnTo>
                  <a:cubicBezTo>
                    <a:pt x="2259" y="4162"/>
                    <a:pt x="2177" y="3936"/>
                    <a:pt x="2064" y="3741"/>
                  </a:cubicBezTo>
                  <a:lnTo>
                    <a:pt x="2243" y="3202"/>
                  </a:lnTo>
                  <a:cubicBezTo>
                    <a:pt x="2388" y="2734"/>
                    <a:pt x="2224" y="2227"/>
                    <a:pt x="1869" y="1954"/>
                  </a:cubicBezTo>
                  <a:lnTo>
                    <a:pt x="2162" y="1057"/>
                  </a:lnTo>
                  <a:cubicBezTo>
                    <a:pt x="2208" y="1076"/>
                    <a:pt x="2243" y="1092"/>
                    <a:pt x="2306" y="1092"/>
                  </a:cubicBezTo>
                  <a:cubicBezTo>
                    <a:pt x="2485" y="1092"/>
                    <a:pt x="2649" y="979"/>
                    <a:pt x="2696" y="815"/>
                  </a:cubicBezTo>
                  <a:cubicBezTo>
                    <a:pt x="2778" y="589"/>
                    <a:pt x="2665" y="358"/>
                    <a:pt x="2439" y="296"/>
                  </a:cubicBezTo>
                  <a:lnTo>
                    <a:pt x="1608" y="19"/>
                  </a:lnTo>
                  <a:cubicBezTo>
                    <a:pt x="1567" y="6"/>
                    <a:pt x="1525" y="0"/>
                    <a:pt x="1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5706100" y="3559075"/>
              <a:ext cx="69575" cy="109325"/>
            </a:xfrm>
            <a:custGeom>
              <a:rect b="b" l="l" r="r" t="t"/>
              <a:pathLst>
                <a:path extrusionOk="0" h="4373" w="2783">
                  <a:moveTo>
                    <a:pt x="1297" y="0"/>
                  </a:moveTo>
                  <a:cubicBezTo>
                    <a:pt x="1255" y="0"/>
                    <a:pt x="1213" y="6"/>
                    <a:pt x="1171" y="19"/>
                  </a:cubicBezTo>
                  <a:lnTo>
                    <a:pt x="344" y="296"/>
                  </a:lnTo>
                  <a:cubicBezTo>
                    <a:pt x="118" y="358"/>
                    <a:pt x="1" y="589"/>
                    <a:pt x="83" y="815"/>
                  </a:cubicBezTo>
                  <a:cubicBezTo>
                    <a:pt x="133" y="979"/>
                    <a:pt x="293" y="1092"/>
                    <a:pt x="473" y="1092"/>
                  </a:cubicBezTo>
                  <a:cubicBezTo>
                    <a:pt x="539" y="1092"/>
                    <a:pt x="570" y="1076"/>
                    <a:pt x="621" y="1057"/>
                  </a:cubicBezTo>
                  <a:lnTo>
                    <a:pt x="914" y="1954"/>
                  </a:lnTo>
                  <a:cubicBezTo>
                    <a:pt x="555" y="2227"/>
                    <a:pt x="391" y="2734"/>
                    <a:pt x="539" y="3202"/>
                  </a:cubicBezTo>
                  <a:lnTo>
                    <a:pt x="719" y="3741"/>
                  </a:lnTo>
                  <a:cubicBezTo>
                    <a:pt x="605" y="3936"/>
                    <a:pt x="524" y="4162"/>
                    <a:pt x="473" y="4373"/>
                  </a:cubicBezTo>
                  <a:lnTo>
                    <a:pt x="2279" y="4373"/>
                  </a:lnTo>
                  <a:cubicBezTo>
                    <a:pt x="2228" y="3756"/>
                    <a:pt x="2408" y="3140"/>
                    <a:pt x="2782" y="2637"/>
                  </a:cubicBezTo>
                  <a:lnTo>
                    <a:pt x="2732" y="2473"/>
                  </a:lnTo>
                  <a:cubicBezTo>
                    <a:pt x="2572" y="2016"/>
                    <a:pt x="2146" y="1708"/>
                    <a:pt x="1694" y="1693"/>
                  </a:cubicBezTo>
                  <a:lnTo>
                    <a:pt x="1401" y="815"/>
                  </a:lnTo>
                  <a:lnTo>
                    <a:pt x="1433" y="799"/>
                  </a:lnTo>
                  <a:cubicBezTo>
                    <a:pt x="1643" y="733"/>
                    <a:pt x="1756" y="491"/>
                    <a:pt x="1694" y="276"/>
                  </a:cubicBezTo>
                  <a:cubicBezTo>
                    <a:pt x="1640" y="107"/>
                    <a:pt x="1473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5839050" y="3754975"/>
              <a:ext cx="40200" cy="139400"/>
            </a:xfrm>
            <a:custGeom>
              <a:rect b="b" l="l" r="r" t="t"/>
              <a:pathLst>
                <a:path extrusionOk="0" h="5576" w="1608">
                  <a:moveTo>
                    <a:pt x="0" y="1"/>
                  </a:moveTo>
                  <a:lnTo>
                    <a:pt x="0" y="5576"/>
                  </a:lnTo>
                  <a:lnTo>
                    <a:pt x="1022" y="5576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5778475" y="3754975"/>
              <a:ext cx="39825" cy="139400"/>
            </a:xfrm>
            <a:custGeom>
              <a:rect b="b" l="l" r="r" t="t"/>
              <a:pathLst>
                <a:path extrusionOk="0" h="5576" w="1593">
                  <a:moveTo>
                    <a:pt x="0" y="1"/>
                  </a:moveTo>
                  <a:lnTo>
                    <a:pt x="586" y="5576"/>
                  </a:lnTo>
                  <a:lnTo>
                    <a:pt x="1592" y="5576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5885375" y="3754975"/>
              <a:ext cx="52875" cy="139400"/>
            </a:xfrm>
            <a:custGeom>
              <a:rect b="b" l="l" r="r" t="t"/>
              <a:pathLst>
                <a:path extrusionOk="0" h="5576" w="2115">
                  <a:moveTo>
                    <a:pt x="570" y="1"/>
                  </a:moveTo>
                  <a:lnTo>
                    <a:pt x="0" y="5576"/>
                  </a:lnTo>
                  <a:lnTo>
                    <a:pt x="812" y="5576"/>
                  </a:lnTo>
                  <a:cubicBezTo>
                    <a:pt x="1007" y="5576"/>
                    <a:pt x="1186" y="5431"/>
                    <a:pt x="1217" y="5236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5719575" y="3754975"/>
              <a:ext cx="52875" cy="139400"/>
            </a:xfrm>
            <a:custGeom>
              <a:rect b="b" l="l" r="r" t="t"/>
              <a:pathLst>
                <a:path extrusionOk="0" h="5576" w="2115">
                  <a:moveTo>
                    <a:pt x="0" y="1"/>
                  </a:moveTo>
                  <a:lnTo>
                    <a:pt x="894" y="5236"/>
                  </a:lnTo>
                  <a:cubicBezTo>
                    <a:pt x="925" y="5431"/>
                    <a:pt x="1089" y="5576"/>
                    <a:pt x="1299" y="5576"/>
                  </a:cubicBezTo>
                  <a:lnTo>
                    <a:pt x="2115" y="557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34"/>
          <p:cNvGrpSpPr/>
          <p:nvPr/>
        </p:nvGrpSpPr>
        <p:grpSpPr>
          <a:xfrm rot="1632644">
            <a:off x="690401" y="4492079"/>
            <a:ext cx="306099" cy="351327"/>
            <a:chOff x="2163000" y="3543075"/>
            <a:chExt cx="306075" cy="351300"/>
          </a:xfrm>
        </p:grpSpPr>
        <p:sp>
          <p:nvSpPr>
            <p:cNvPr id="675" name="Google Shape;675;p34"/>
            <p:cNvSpPr/>
            <p:nvPr/>
          </p:nvSpPr>
          <p:spPr>
            <a:xfrm>
              <a:off x="2163000" y="3626150"/>
              <a:ext cx="306075" cy="50825"/>
            </a:xfrm>
            <a:custGeom>
              <a:rect b="b" l="l" r="r" t="t"/>
              <a:pathLst>
                <a:path extrusionOk="0" h="2033" w="12243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lnTo>
                    <a:pt x="0" y="1612"/>
                  </a:lnTo>
                  <a:cubicBezTo>
                    <a:pt x="0" y="1838"/>
                    <a:pt x="180" y="2033"/>
                    <a:pt x="406" y="2033"/>
                  </a:cubicBezTo>
                  <a:lnTo>
                    <a:pt x="11817" y="2033"/>
                  </a:lnTo>
                  <a:cubicBezTo>
                    <a:pt x="12047" y="2033"/>
                    <a:pt x="12242" y="1838"/>
                    <a:pt x="12242" y="1612"/>
                  </a:cubicBezTo>
                  <a:lnTo>
                    <a:pt x="12242" y="406"/>
                  </a:lnTo>
                  <a:cubicBezTo>
                    <a:pt x="12242" y="180"/>
                    <a:pt x="12047" y="0"/>
                    <a:pt x="11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191475" y="3543075"/>
              <a:ext cx="249100" cy="62425"/>
            </a:xfrm>
            <a:custGeom>
              <a:rect b="b" l="l" r="r" t="t"/>
              <a:pathLst>
                <a:path extrusionOk="0" h="2497" w="9964">
                  <a:moveTo>
                    <a:pt x="4982" y="1"/>
                  </a:moveTo>
                  <a:cubicBezTo>
                    <a:pt x="4682" y="1"/>
                    <a:pt x="4381" y="123"/>
                    <a:pt x="4163" y="366"/>
                  </a:cubicBezTo>
                  <a:cubicBezTo>
                    <a:pt x="4008" y="289"/>
                    <a:pt x="3839" y="251"/>
                    <a:pt x="3672" y="251"/>
                  </a:cubicBezTo>
                  <a:cubicBezTo>
                    <a:pt x="3277" y="251"/>
                    <a:pt x="2886" y="460"/>
                    <a:pt x="2681" y="838"/>
                  </a:cubicBezTo>
                  <a:cubicBezTo>
                    <a:pt x="2521" y="741"/>
                    <a:pt x="2341" y="690"/>
                    <a:pt x="2131" y="690"/>
                  </a:cubicBezTo>
                  <a:cubicBezTo>
                    <a:pt x="1530" y="690"/>
                    <a:pt x="1023" y="1178"/>
                    <a:pt x="1023" y="1779"/>
                  </a:cubicBezTo>
                  <a:cubicBezTo>
                    <a:pt x="554" y="1779"/>
                    <a:pt x="164" y="2087"/>
                    <a:pt x="0" y="2496"/>
                  </a:cubicBezTo>
                  <a:lnTo>
                    <a:pt x="9964" y="2496"/>
                  </a:lnTo>
                  <a:cubicBezTo>
                    <a:pt x="9800" y="2087"/>
                    <a:pt x="9394" y="1779"/>
                    <a:pt x="8922" y="1779"/>
                  </a:cubicBezTo>
                  <a:cubicBezTo>
                    <a:pt x="8922" y="1178"/>
                    <a:pt x="8435" y="690"/>
                    <a:pt x="7834" y="690"/>
                  </a:cubicBezTo>
                  <a:cubicBezTo>
                    <a:pt x="7623" y="690"/>
                    <a:pt x="7428" y="741"/>
                    <a:pt x="7264" y="838"/>
                  </a:cubicBezTo>
                  <a:cubicBezTo>
                    <a:pt x="7073" y="460"/>
                    <a:pt x="6686" y="251"/>
                    <a:pt x="6292" y="251"/>
                  </a:cubicBezTo>
                  <a:cubicBezTo>
                    <a:pt x="6125" y="251"/>
                    <a:pt x="5957" y="289"/>
                    <a:pt x="5801" y="366"/>
                  </a:cubicBezTo>
                  <a:cubicBezTo>
                    <a:pt x="5583" y="123"/>
                    <a:pt x="5283" y="1"/>
                    <a:pt x="4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2254875" y="3759075"/>
              <a:ext cx="122325" cy="56500"/>
            </a:xfrm>
            <a:custGeom>
              <a:rect b="b" l="l" r="r" t="t"/>
              <a:pathLst>
                <a:path extrusionOk="0" h="2260" w="4893">
                  <a:moveTo>
                    <a:pt x="2438" y="1"/>
                  </a:moveTo>
                  <a:cubicBezTo>
                    <a:pt x="1089" y="1"/>
                    <a:pt x="0" y="504"/>
                    <a:pt x="0" y="1120"/>
                  </a:cubicBezTo>
                  <a:cubicBezTo>
                    <a:pt x="0" y="1756"/>
                    <a:pt x="1089" y="2260"/>
                    <a:pt x="2438" y="2260"/>
                  </a:cubicBezTo>
                  <a:cubicBezTo>
                    <a:pt x="3788" y="2260"/>
                    <a:pt x="4892" y="1756"/>
                    <a:pt x="4892" y="1120"/>
                  </a:cubicBezTo>
                  <a:cubicBezTo>
                    <a:pt x="4892" y="504"/>
                    <a:pt x="3788" y="1"/>
                    <a:pt x="2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2326350" y="3826875"/>
              <a:ext cx="37875" cy="67500"/>
            </a:xfrm>
            <a:custGeom>
              <a:rect b="b" l="l" r="r" t="t"/>
              <a:pathLst>
                <a:path extrusionOk="0" h="2700" w="1515">
                  <a:moveTo>
                    <a:pt x="1514" y="0"/>
                  </a:moveTo>
                  <a:lnTo>
                    <a:pt x="1514" y="0"/>
                  </a:lnTo>
                  <a:cubicBezTo>
                    <a:pt x="1058" y="195"/>
                    <a:pt x="555" y="312"/>
                    <a:pt x="1" y="343"/>
                  </a:cubicBezTo>
                  <a:lnTo>
                    <a:pt x="1" y="2700"/>
                  </a:lnTo>
                  <a:lnTo>
                    <a:pt x="1222" y="270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2267850" y="3826875"/>
              <a:ext cx="37850" cy="67500"/>
            </a:xfrm>
            <a:custGeom>
              <a:rect b="b" l="l" r="r" t="t"/>
              <a:pathLst>
                <a:path extrusionOk="0" h="2700" w="1514">
                  <a:moveTo>
                    <a:pt x="0" y="0"/>
                  </a:moveTo>
                  <a:lnTo>
                    <a:pt x="293" y="2700"/>
                  </a:lnTo>
                  <a:lnTo>
                    <a:pt x="1514" y="2700"/>
                  </a:lnTo>
                  <a:lnTo>
                    <a:pt x="1514" y="343"/>
                  </a:lnTo>
                  <a:cubicBezTo>
                    <a:pt x="960" y="312"/>
                    <a:pt x="441" y="19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2326350" y="3697250"/>
              <a:ext cx="51625" cy="54050"/>
            </a:xfrm>
            <a:custGeom>
              <a:rect b="b" l="l" r="r" t="t"/>
              <a:pathLst>
                <a:path extrusionOk="0" h="2162" w="2065">
                  <a:moveTo>
                    <a:pt x="1" y="0"/>
                  </a:moveTo>
                  <a:lnTo>
                    <a:pt x="1" y="1658"/>
                  </a:lnTo>
                  <a:cubicBezTo>
                    <a:pt x="621" y="1709"/>
                    <a:pt x="1284" y="1869"/>
                    <a:pt x="1838" y="2162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2254100" y="3697250"/>
              <a:ext cx="51600" cy="54050"/>
            </a:xfrm>
            <a:custGeom>
              <a:rect b="b" l="l" r="r" t="t"/>
              <a:pathLst>
                <a:path extrusionOk="0" h="2162" w="2064">
                  <a:moveTo>
                    <a:pt x="0" y="0"/>
                  </a:moveTo>
                  <a:lnTo>
                    <a:pt x="226" y="2162"/>
                  </a:lnTo>
                  <a:cubicBezTo>
                    <a:pt x="780" y="1869"/>
                    <a:pt x="1428" y="1709"/>
                    <a:pt x="2064" y="1658"/>
                  </a:cubicBezTo>
                  <a:lnTo>
                    <a:pt x="2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2377550" y="3697250"/>
              <a:ext cx="67125" cy="197125"/>
            </a:xfrm>
            <a:custGeom>
              <a:rect b="b" l="l" r="r" t="t"/>
              <a:pathLst>
                <a:path extrusionOk="0" h="7885" w="2685">
                  <a:moveTo>
                    <a:pt x="847" y="0"/>
                  </a:moveTo>
                  <a:lnTo>
                    <a:pt x="539" y="2813"/>
                  </a:lnTo>
                  <a:cubicBezTo>
                    <a:pt x="929" y="3367"/>
                    <a:pt x="894" y="4050"/>
                    <a:pt x="344" y="4619"/>
                  </a:cubicBezTo>
                  <a:lnTo>
                    <a:pt x="1" y="7885"/>
                  </a:lnTo>
                  <a:lnTo>
                    <a:pt x="1269" y="7885"/>
                  </a:lnTo>
                  <a:cubicBezTo>
                    <a:pt x="1479" y="7885"/>
                    <a:pt x="1643" y="7721"/>
                    <a:pt x="1674" y="7526"/>
                  </a:cubicBezTo>
                  <a:lnTo>
                    <a:pt x="2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2187375" y="3697250"/>
              <a:ext cx="67125" cy="197125"/>
            </a:xfrm>
            <a:custGeom>
              <a:rect b="b" l="l" r="r" t="t"/>
              <a:pathLst>
                <a:path extrusionOk="0" h="7885" w="2685">
                  <a:moveTo>
                    <a:pt x="1" y="0"/>
                  </a:moveTo>
                  <a:lnTo>
                    <a:pt x="1011" y="7526"/>
                  </a:lnTo>
                  <a:cubicBezTo>
                    <a:pt x="1042" y="7721"/>
                    <a:pt x="1206" y="7885"/>
                    <a:pt x="1417" y="7885"/>
                  </a:cubicBezTo>
                  <a:lnTo>
                    <a:pt x="2685" y="7885"/>
                  </a:lnTo>
                  <a:lnTo>
                    <a:pt x="2341" y="4619"/>
                  </a:lnTo>
                  <a:cubicBezTo>
                    <a:pt x="1772" y="4050"/>
                    <a:pt x="1756" y="3367"/>
                    <a:pt x="2146" y="2813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34"/>
          <p:cNvGrpSpPr/>
          <p:nvPr/>
        </p:nvGrpSpPr>
        <p:grpSpPr>
          <a:xfrm rot="1307765">
            <a:off x="313424" y="1100104"/>
            <a:ext cx="356396" cy="302046"/>
            <a:chOff x="2137825" y="4237275"/>
            <a:chExt cx="356400" cy="302050"/>
          </a:xfrm>
        </p:grpSpPr>
        <p:sp>
          <p:nvSpPr>
            <p:cNvPr id="685" name="Google Shape;685;p34"/>
            <p:cNvSpPr/>
            <p:nvPr/>
          </p:nvSpPr>
          <p:spPr>
            <a:xfrm>
              <a:off x="2259750" y="4351950"/>
              <a:ext cx="112575" cy="56100"/>
            </a:xfrm>
            <a:custGeom>
              <a:rect b="b" l="l" r="r" t="t"/>
              <a:pathLst>
                <a:path extrusionOk="0" h="2244" w="4503">
                  <a:moveTo>
                    <a:pt x="2243" y="1"/>
                  </a:moveTo>
                  <a:cubicBezTo>
                    <a:pt x="1217" y="1"/>
                    <a:pt x="340" y="648"/>
                    <a:pt x="0" y="1546"/>
                  </a:cubicBezTo>
                  <a:cubicBezTo>
                    <a:pt x="98" y="1526"/>
                    <a:pt x="211" y="1511"/>
                    <a:pt x="324" y="1511"/>
                  </a:cubicBezTo>
                  <a:cubicBezTo>
                    <a:pt x="862" y="1511"/>
                    <a:pt x="1217" y="1756"/>
                    <a:pt x="1510" y="1951"/>
                  </a:cubicBezTo>
                  <a:cubicBezTo>
                    <a:pt x="1771" y="2111"/>
                    <a:pt x="1966" y="2244"/>
                    <a:pt x="2243" y="2244"/>
                  </a:cubicBezTo>
                  <a:cubicBezTo>
                    <a:pt x="2536" y="2244"/>
                    <a:pt x="2731" y="2111"/>
                    <a:pt x="2992" y="1951"/>
                  </a:cubicBezTo>
                  <a:cubicBezTo>
                    <a:pt x="3266" y="1756"/>
                    <a:pt x="3640" y="1511"/>
                    <a:pt x="4178" y="1511"/>
                  </a:cubicBezTo>
                  <a:cubicBezTo>
                    <a:pt x="4292" y="1511"/>
                    <a:pt x="4405" y="1526"/>
                    <a:pt x="4502" y="1546"/>
                  </a:cubicBezTo>
                  <a:cubicBezTo>
                    <a:pt x="4163" y="648"/>
                    <a:pt x="3285" y="1"/>
                    <a:pt x="2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2384475" y="4362875"/>
              <a:ext cx="87425" cy="55725"/>
            </a:xfrm>
            <a:custGeom>
              <a:rect b="b" l="l" r="r" t="t"/>
              <a:pathLst>
                <a:path extrusionOk="0" h="2229" w="3497">
                  <a:moveTo>
                    <a:pt x="1105" y="1"/>
                  </a:moveTo>
                  <a:cubicBezTo>
                    <a:pt x="699" y="1"/>
                    <a:pt x="344" y="98"/>
                    <a:pt x="1" y="262"/>
                  </a:cubicBezTo>
                  <a:cubicBezTo>
                    <a:pt x="262" y="668"/>
                    <a:pt x="422" y="1140"/>
                    <a:pt x="488" y="1643"/>
                  </a:cubicBezTo>
                  <a:cubicBezTo>
                    <a:pt x="652" y="1577"/>
                    <a:pt x="863" y="1530"/>
                    <a:pt x="1105" y="1530"/>
                  </a:cubicBezTo>
                  <a:cubicBezTo>
                    <a:pt x="1628" y="1530"/>
                    <a:pt x="1983" y="1756"/>
                    <a:pt x="2260" y="1951"/>
                  </a:cubicBezTo>
                  <a:cubicBezTo>
                    <a:pt x="2505" y="2115"/>
                    <a:pt x="2700" y="2228"/>
                    <a:pt x="2977" y="2228"/>
                  </a:cubicBezTo>
                  <a:cubicBezTo>
                    <a:pt x="3172" y="2228"/>
                    <a:pt x="3317" y="2181"/>
                    <a:pt x="3496" y="2084"/>
                  </a:cubicBezTo>
                  <a:cubicBezTo>
                    <a:pt x="3332" y="914"/>
                    <a:pt x="2326" y="1"/>
                    <a:pt x="1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2160175" y="4362875"/>
              <a:ext cx="87400" cy="55725"/>
            </a:xfrm>
            <a:custGeom>
              <a:rect b="b" l="l" r="r" t="t"/>
              <a:pathLst>
                <a:path extrusionOk="0" h="2229" w="3496">
                  <a:moveTo>
                    <a:pt x="2392" y="1"/>
                  </a:moveTo>
                  <a:cubicBezTo>
                    <a:pt x="1171" y="1"/>
                    <a:pt x="164" y="914"/>
                    <a:pt x="0" y="2084"/>
                  </a:cubicBezTo>
                  <a:cubicBezTo>
                    <a:pt x="180" y="2181"/>
                    <a:pt x="324" y="2228"/>
                    <a:pt x="519" y="2228"/>
                  </a:cubicBezTo>
                  <a:cubicBezTo>
                    <a:pt x="796" y="2228"/>
                    <a:pt x="976" y="2115"/>
                    <a:pt x="1221" y="1951"/>
                  </a:cubicBezTo>
                  <a:cubicBezTo>
                    <a:pt x="1514" y="1756"/>
                    <a:pt x="1869" y="1530"/>
                    <a:pt x="2392" y="1530"/>
                  </a:cubicBezTo>
                  <a:cubicBezTo>
                    <a:pt x="2633" y="1530"/>
                    <a:pt x="2829" y="1577"/>
                    <a:pt x="3008" y="1643"/>
                  </a:cubicBezTo>
                  <a:cubicBezTo>
                    <a:pt x="3055" y="1140"/>
                    <a:pt x="3234" y="668"/>
                    <a:pt x="3496" y="262"/>
                  </a:cubicBezTo>
                  <a:cubicBezTo>
                    <a:pt x="3152" y="98"/>
                    <a:pt x="2782" y="1"/>
                    <a:pt x="2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2346250" y="4237275"/>
              <a:ext cx="54150" cy="110225"/>
            </a:xfrm>
            <a:custGeom>
              <a:rect b="b" l="l" r="r" t="t"/>
              <a:pathLst>
                <a:path extrusionOk="0" h="4409" w="2166">
                  <a:moveTo>
                    <a:pt x="1708" y="1"/>
                  </a:moveTo>
                  <a:cubicBezTo>
                    <a:pt x="1530" y="1"/>
                    <a:pt x="1370" y="108"/>
                    <a:pt x="1304" y="281"/>
                  </a:cubicBezTo>
                  <a:lnTo>
                    <a:pt x="1" y="4003"/>
                  </a:lnTo>
                  <a:cubicBezTo>
                    <a:pt x="262" y="4100"/>
                    <a:pt x="508" y="4245"/>
                    <a:pt x="734" y="4408"/>
                  </a:cubicBezTo>
                  <a:lnTo>
                    <a:pt x="2084" y="554"/>
                  </a:lnTo>
                  <a:cubicBezTo>
                    <a:pt x="2166" y="343"/>
                    <a:pt x="2049" y="102"/>
                    <a:pt x="1838" y="20"/>
                  </a:cubicBezTo>
                  <a:cubicBezTo>
                    <a:pt x="1794" y="7"/>
                    <a:pt x="1751" y="1"/>
                    <a:pt x="1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2376400" y="4264750"/>
              <a:ext cx="78825" cy="85975"/>
            </a:xfrm>
            <a:custGeom>
              <a:rect b="b" l="l" r="r" t="t"/>
              <a:pathLst>
                <a:path extrusionOk="0" h="3439" w="3153">
                  <a:moveTo>
                    <a:pt x="2695" y="1"/>
                  </a:moveTo>
                  <a:cubicBezTo>
                    <a:pt x="2565" y="1"/>
                    <a:pt x="2436" y="62"/>
                    <a:pt x="2356" y="173"/>
                  </a:cubicBezTo>
                  <a:lnTo>
                    <a:pt x="0" y="3438"/>
                  </a:lnTo>
                  <a:cubicBezTo>
                    <a:pt x="390" y="3243"/>
                    <a:pt x="811" y="3130"/>
                    <a:pt x="1252" y="3114"/>
                  </a:cubicBezTo>
                  <a:lnTo>
                    <a:pt x="3023" y="660"/>
                  </a:lnTo>
                  <a:cubicBezTo>
                    <a:pt x="3152" y="465"/>
                    <a:pt x="3105" y="220"/>
                    <a:pt x="2926" y="75"/>
                  </a:cubicBezTo>
                  <a:cubicBezTo>
                    <a:pt x="2857" y="24"/>
                    <a:pt x="2776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2137825" y="4477475"/>
              <a:ext cx="356400" cy="61850"/>
            </a:xfrm>
            <a:custGeom>
              <a:rect b="b" l="l" r="r" t="t"/>
              <a:pathLst>
                <a:path extrusionOk="0" h="2474" w="14256">
                  <a:moveTo>
                    <a:pt x="520" y="1"/>
                  </a:moveTo>
                  <a:cubicBezTo>
                    <a:pt x="212" y="1"/>
                    <a:pt x="1" y="328"/>
                    <a:pt x="165" y="601"/>
                  </a:cubicBezTo>
                  <a:lnTo>
                    <a:pt x="1058" y="2244"/>
                  </a:lnTo>
                  <a:cubicBezTo>
                    <a:pt x="1140" y="2392"/>
                    <a:pt x="1269" y="2474"/>
                    <a:pt x="1413" y="2474"/>
                  </a:cubicBezTo>
                  <a:lnTo>
                    <a:pt x="12824" y="2474"/>
                  </a:lnTo>
                  <a:cubicBezTo>
                    <a:pt x="12988" y="2474"/>
                    <a:pt x="13116" y="2392"/>
                    <a:pt x="13198" y="2244"/>
                  </a:cubicBezTo>
                  <a:lnTo>
                    <a:pt x="14092" y="601"/>
                  </a:lnTo>
                  <a:cubicBezTo>
                    <a:pt x="14256" y="328"/>
                    <a:pt x="14045" y="1"/>
                    <a:pt x="13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2255650" y="4410475"/>
              <a:ext cx="120775" cy="46350"/>
            </a:xfrm>
            <a:custGeom>
              <a:rect b="b" l="l" r="r" t="t"/>
              <a:pathLst>
                <a:path extrusionOk="0" h="1854" w="4831">
                  <a:moveTo>
                    <a:pt x="488" y="1"/>
                  </a:moveTo>
                  <a:cubicBezTo>
                    <a:pt x="309" y="1"/>
                    <a:pt x="164" y="47"/>
                    <a:pt x="0" y="145"/>
                  </a:cubicBezTo>
                  <a:cubicBezTo>
                    <a:pt x="16" y="812"/>
                    <a:pt x="328" y="1428"/>
                    <a:pt x="781" y="1854"/>
                  </a:cubicBezTo>
                  <a:lnTo>
                    <a:pt x="4034" y="1854"/>
                  </a:lnTo>
                  <a:cubicBezTo>
                    <a:pt x="4502" y="1428"/>
                    <a:pt x="4814" y="812"/>
                    <a:pt x="4830" y="145"/>
                  </a:cubicBezTo>
                  <a:cubicBezTo>
                    <a:pt x="4666" y="47"/>
                    <a:pt x="4522" y="1"/>
                    <a:pt x="4342" y="1"/>
                  </a:cubicBezTo>
                  <a:cubicBezTo>
                    <a:pt x="4050" y="1"/>
                    <a:pt x="3855" y="129"/>
                    <a:pt x="3593" y="293"/>
                  </a:cubicBezTo>
                  <a:cubicBezTo>
                    <a:pt x="3316" y="488"/>
                    <a:pt x="2942" y="730"/>
                    <a:pt x="2407" y="730"/>
                  </a:cubicBezTo>
                  <a:cubicBezTo>
                    <a:pt x="1869" y="730"/>
                    <a:pt x="1514" y="488"/>
                    <a:pt x="1221" y="293"/>
                  </a:cubicBezTo>
                  <a:cubicBezTo>
                    <a:pt x="976" y="129"/>
                    <a:pt x="781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2383325" y="4421400"/>
              <a:ext cx="87300" cy="35425"/>
            </a:xfrm>
            <a:custGeom>
              <a:rect b="b" l="l" r="r" t="t"/>
              <a:pathLst>
                <a:path extrusionOk="0" h="1417" w="3492">
                  <a:moveTo>
                    <a:pt x="1151" y="0"/>
                  </a:moveTo>
                  <a:cubicBezTo>
                    <a:pt x="893" y="0"/>
                    <a:pt x="698" y="114"/>
                    <a:pt x="488" y="262"/>
                  </a:cubicBezTo>
                  <a:cubicBezTo>
                    <a:pt x="406" y="683"/>
                    <a:pt x="242" y="1073"/>
                    <a:pt x="0" y="1417"/>
                  </a:cubicBezTo>
                  <a:lnTo>
                    <a:pt x="3152" y="1417"/>
                  </a:lnTo>
                  <a:cubicBezTo>
                    <a:pt x="3296" y="1186"/>
                    <a:pt x="3429" y="929"/>
                    <a:pt x="3492" y="652"/>
                  </a:cubicBezTo>
                  <a:lnTo>
                    <a:pt x="3492" y="652"/>
                  </a:lnTo>
                  <a:cubicBezTo>
                    <a:pt x="3347" y="683"/>
                    <a:pt x="3199" y="718"/>
                    <a:pt x="3023" y="718"/>
                  </a:cubicBezTo>
                  <a:cubicBezTo>
                    <a:pt x="2501" y="718"/>
                    <a:pt x="2146" y="488"/>
                    <a:pt x="1869" y="293"/>
                  </a:cubicBezTo>
                  <a:cubicBezTo>
                    <a:pt x="1623" y="133"/>
                    <a:pt x="1428" y="0"/>
                    <a:pt x="1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2161425" y="4421400"/>
              <a:ext cx="86925" cy="35425"/>
            </a:xfrm>
            <a:custGeom>
              <a:rect b="b" l="l" r="r" t="t"/>
              <a:pathLst>
                <a:path extrusionOk="0" h="1417" w="3477">
                  <a:moveTo>
                    <a:pt x="2342" y="0"/>
                  </a:moveTo>
                  <a:cubicBezTo>
                    <a:pt x="2065" y="0"/>
                    <a:pt x="1870" y="133"/>
                    <a:pt x="1624" y="293"/>
                  </a:cubicBezTo>
                  <a:cubicBezTo>
                    <a:pt x="1347" y="488"/>
                    <a:pt x="992" y="718"/>
                    <a:pt x="469" y="718"/>
                  </a:cubicBezTo>
                  <a:cubicBezTo>
                    <a:pt x="294" y="718"/>
                    <a:pt x="145" y="683"/>
                    <a:pt x="1" y="652"/>
                  </a:cubicBezTo>
                  <a:lnTo>
                    <a:pt x="1" y="652"/>
                  </a:lnTo>
                  <a:cubicBezTo>
                    <a:pt x="63" y="929"/>
                    <a:pt x="176" y="1186"/>
                    <a:pt x="340" y="1417"/>
                  </a:cubicBezTo>
                  <a:lnTo>
                    <a:pt x="3477" y="1417"/>
                  </a:lnTo>
                  <a:cubicBezTo>
                    <a:pt x="3251" y="1073"/>
                    <a:pt x="3087" y="683"/>
                    <a:pt x="3005" y="262"/>
                  </a:cubicBezTo>
                  <a:cubicBezTo>
                    <a:pt x="2794" y="114"/>
                    <a:pt x="2599" y="0"/>
                    <a:pt x="2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" name="Google Shape;694;p34"/>
          <p:cNvSpPr/>
          <p:nvPr/>
        </p:nvSpPr>
        <p:spPr>
          <a:xfrm>
            <a:off x="8389925" y="540000"/>
            <a:ext cx="363325" cy="350950"/>
          </a:xfrm>
          <a:custGeom>
            <a:rect b="b" l="l" r="r" t="t"/>
            <a:pathLst>
              <a:path extrusionOk="0" h="14038" w="14533">
                <a:moveTo>
                  <a:pt x="11735" y="3642"/>
                </a:moveTo>
                <a:cubicBezTo>
                  <a:pt x="11962" y="3642"/>
                  <a:pt x="12141" y="3837"/>
                  <a:pt x="12141" y="4067"/>
                </a:cubicBezTo>
                <a:cubicBezTo>
                  <a:pt x="12141" y="4278"/>
                  <a:pt x="11962" y="4473"/>
                  <a:pt x="11735" y="4473"/>
                </a:cubicBezTo>
                <a:cubicBezTo>
                  <a:pt x="11509" y="4473"/>
                  <a:pt x="11314" y="4278"/>
                  <a:pt x="11314" y="4067"/>
                </a:cubicBezTo>
                <a:cubicBezTo>
                  <a:pt x="11314" y="3837"/>
                  <a:pt x="11509" y="3642"/>
                  <a:pt x="11735" y="3642"/>
                </a:cubicBezTo>
                <a:close/>
                <a:moveTo>
                  <a:pt x="5478" y="4520"/>
                </a:moveTo>
                <a:cubicBezTo>
                  <a:pt x="5704" y="4520"/>
                  <a:pt x="5884" y="4715"/>
                  <a:pt x="5884" y="4945"/>
                </a:cubicBezTo>
                <a:cubicBezTo>
                  <a:pt x="5884" y="5156"/>
                  <a:pt x="5704" y="5351"/>
                  <a:pt x="5478" y="5351"/>
                </a:cubicBezTo>
                <a:cubicBezTo>
                  <a:pt x="5217" y="5351"/>
                  <a:pt x="5006" y="5561"/>
                  <a:pt x="5006" y="5823"/>
                </a:cubicBezTo>
                <a:cubicBezTo>
                  <a:pt x="5006" y="6033"/>
                  <a:pt x="4826" y="6228"/>
                  <a:pt x="4600" y="6228"/>
                </a:cubicBezTo>
                <a:cubicBezTo>
                  <a:pt x="4374" y="6228"/>
                  <a:pt x="4194" y="6033"/>
                  <a:pt x="4194" y="5823"/>
                </a:cubicBezTo>
                <a:cubicBezTo>
                  <a:pt x="4194" y="5105"/>
                  <a:pt x="4764" y="4520"/>
                  <a:pt x="5478" y="4520"/>
                </a:cubicBezTo>
                <a:close/>
                <a:moveTo>
                  <a:pt x="11946" y="5187"/>
                </a:moveTo>
                <a:cubicBezTo>
                  <a:pt x="12176" y="5187"/>
                  <a:pt x="12371" y="5366"/>
                  <a:pt x="12371" y="5593"/>
                </a:cubicBezTo>
                <a:cubicBezTo>
                  <a:pt x="12371" y="6310"/>
                  <a:pt x="11786" y="6880"/>
                  <a:pt x="11068" y="6880"/>
                </a:cubicBezTo>
                <a:cubicBezTo>
                  <a:pt x="10842" y="6880"/>
                  <a:pt x="10663" y="6700"/>
                  <a:pt x="10663" y="6470"/>
                </a:cubicBezTo>
                <a:cubicBezTo>
                  <a:pt x="10663" y="6244"/>
                  <a:pt x="10842" y="6065"/>
                  <a:pt x="11068" y="6065"/>
                </a:cubicBezTo>
                <a:cubicBezTo>
                  <a:pt x="11330" y="6065"/>
                  <a:pt x="11540" y="5854"/>
                  <a:pt x="11540" y="5593"/>
                </a:cubicBezTo>
                <a:cubicBezTo>
                  <a:pt x="11540" y="5366"/>
                  <a:pt x="11720" y="5187"/>
                  <a:pt x="11946" y="5187"/>
                </a:cubicBezTo>
                <a:close/>
                <a:moveTo>
                  <a:pt x="4826" y="6942"/>
                </a:moveTo>
                <a:cubicBezTo>
                  <a:pt x="5057" y="6942"/>
                  <a:pt x="5232" y="7122"/>
                  <a:pt x="5232" y="7348"/>
                </a:cubicBezTo>
                <a:cubicBezTo>
                  <a:pt x="5232" y="7578"/>
                  <a:pt x="5057" y="7758"/>
                  <a:pt x="4826" y="7758"/>
                </a:cubicBezTo>
                <a:cubicBezTo>
                  <a:pt x="4600" y="7758"/>
                  <a:pt x="4405" y="7578"/>
                  <a:pt x="4405" y="7348"/>
                </a:cubicBezTo>
                <a:cubicBezTo>
                  <a:pt x="4405" y="7122"/>
                  <a:pt x="4600" y="6942"/>
                  <a:pt x="4826" y="6942"/>
                </a:cubicBezTo>
                <a:close/>
                <a:moveTo>
                  <a:pt x="8831" y="0"/>
                </a:moveTo>
                <a:cubicBezTo>
                  <a:pt x="7889" y="0"/>
                  <a:pt x="6957" y="466"/>
                  <a:pt x="6422" y="1352"/>
                </a:cubicBezTo>
                <a:cubicBezTo>
                  <a:pt x="5021" y="1450"/>
                  <a:pt x="3917" y="2569"/>
                  <a:pt x="3820" y="3970"/>
                </a:cubicBezTo>
                <a:cubicBezTo>
                  <a:pt x="2326" y="4910"/>
                  <a:pt x="2049" y="6942"/>
                  <a:pt x="3219" y="8245"/>
                </a:cubicBezTo>
                <a:cubicBezTo>
                  <a:pt x="3071" y="8830"/>
                  <a:pt x="3168" y="9462"/>
                  <a:pt x="3527" y="9981"/>
                </a:cubicBezTo>
                <a:lnTo>
                  <a:pt x="161" y="13348"/>
                </a:lnTo>
                <a:cubicBezTo>
                  <a:pt x="1" y="13492"/>
                  <a:pt x="1" y="13754"/>
                  <a:pt x="161" y="13918"/>
                </a:cubicBezTo>
                <a:cubicBezTo>
                  <a:pt x="243" y="13998"/>
                  <a:pt x="349" y="14038"/>
                  <a:pt x="455" y="14038"/>
                </a:cubicBezTo>
                <a:cubicBezTo>
                  <a:pt x="561" y="14038"/>
                  <a:pt x="666" y="13998"/>
                  <a:pt x="746" y="13918"/>
                </a:cubicBezTo>
                <a:lnTo>
                  <a:pt x="4097" y="10566"/>
                </a:lnTo>
                <a:cubicBezTo>
                  <a:pt x="4474" y="10820"/>
                  <a:pt x="4901" y="10943"/>
                  <a:pt x="5320" y="10943"/>
                </a:cubicBezTo>
                <a:cubicBezTo>
                  <a:pt x="5495" y="10943"/>
                  <a:pt x="5669" y="10921"/>
                  <a:pt x="5837" y="10879"/>
                </a:cubicBezTo>
                <a:cubicBezTo>
                  <a:pt x="6380" y="11368"/>
                  <a:pt x="7054" y="11604"/>
                  <a:pt x="7723" y="11604"/>
                </a:cubicBezTo>
                <a:cubicBezTo>
                  <a:pt x="8655" y="11604"/>
                  <a:pt x="9579" y="11146"/>
                  <a:pt x="10128" y="10274"/>
                </a:cubicBezTo>
                <a:cubicBezTo>
                  <a:pt x="11509" y="10176"/>
                  <a:pt x="12629" y="9072"/>
                  <a:pt x="12742" y="7676"/>
                </a:cubicBezTo>
                <a:cubicBezTo>
                  <a:pt x="14224" y="6782"/>
                  <a:pt x="14532" y="4781"/>
                  <a:pt x="13460" y="3482"/>
                </a:cubicBezTo>
                <a:cubicBezTo>
                  <a:pt x="13573" y="3205"/>
                  <a:pt x="13620" y="2928"/>
                  <a:pt x="13620" y="2635"/>
                </a:cubicBezTo>
                <a:cubicBezTo>
                  <a:pt x="13620" y="1434"/>
                  <a:pt x="12644" y="459"/>
                  <a:pt x="11458" y="459"/>
                </a:cubicBezTo>
                <a:cubicBezTo>
                  <a:pt x="11166" y="459"/>
                  <a:pt x="10873" y="521"/>
                  <a:pt x="10616" y="638"/>
                </a:cubicBezTo>
                <a:cubicBezTo>
                  <a:pt x="10094" y="208"/>
                  <a:pt x="9460" y="0"/>
                  <a:pt x="883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34"/>
          <p:cNvSpPr/>
          <p:nvPr/>
        </p:nvSpPr>
        <p:spPr>
          <a:xfrm flipH="1">
            <a:off x="8389913" y="153538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34"/>
          <p:cNvSpPr/>
          <p:nvPr/>
        </p:nvSpPr>
        <p:spPr>
          <a:xfrm flipH="1">
            <a:off x="8642500" y="1076448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34"/>
          <p:cNvSpPr/>
          <p:nvPr/>
        </p:nvSpPr>
        <p:spPr>
          <a:xfrm flipH="1">
            <a:off x="518225" y="3137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34"/>
          <p:cNvSpPr/>
          <p:nvPr/>
        </p:nvSpPr>
        <p:spPr>
          <a:xfrm flipH="1">
            <a:off x="794350" y="8288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34"/>
          <p:cNvSpPr/>
          <p:nvPr/>
        </p:nvSpPr>
        <p:spPr>
          <a:xfrm flipH="1">
            <a:off x="7974325" y="4533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34"/>
          <p:cNvSpPr/>
          <p:nvPr/>
        </p:nvSpPr>
        <p:spPr>
          <a:xfrm flipH="1">
            <a:off x="320175" y="43702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34"/>
          <p:cNvSpPr/>
          <p:nvPr/>
        </p:nvSpPr>
        <p:spPr>
          <a:xfrm flipH="1">
            <a:off x="8642500" y="46811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34"/>
          <p:cNvSpPr/>
          <p:nvPr/>
        </p:nvSpPr>
        <p:spPr>
          <a:xfrm flipH="1">
            <a:off x="7880725" y="4738248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4"/>
          <p:cNvSpPr/>
          <p:nvPr/>
        </p:nvSpPr>
        <p:spPr>
          <a:xfrm flipH="1">
            <a:off x="8546863" y="34869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">
    <p:bg>
      <p:bgPr>
        <a:solidFill>
          <a:schemeClr val="dk2"/>
        </a:soli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" name="Google Shape;705;p35"/>
          <p:cNvGrpSpPr/>
          <p:nvPr/>
        </p:nvGrpSpPr>
        <p:grpSpPr>
          <a:xfrm rot="1729853">
            <a:off x="1378145" y="2187997"/>
            <a:ext cx="356856" cy="283885"/>
            <a:chOff x="3655575" y="2314625"/>
            <a:chExt cx="356875" cy="283900"/>
          </a:xfrm>
        </p:grpSpPr>
        <p:sp>
          <p:nvSpPr>
            <p:cNvPr id="706" name="Google Shape;706;p35"/>
            <p:cNvSpPr/>
            <p:nvPr/>
          </p:nvSpPr>
          <p:spPr>
            <a:xfrm>
              <a:off x="3655575" y="2521650"/>
              <a:ext cx="356875" cy="76875"/>
            </a:xfrm>
            <a:custGeom>
              <a:rect b="b" l="l" r="r" t="t"/>
              <a:pathLst>
                <a:path extrusionOk="0" h="3075" w="14275">
                  <a:moveTo>
                    <a:pt x="539" y="0"/>
                  </a:moveTo>
                  <a:cubicBezTo>
                    <a:pt x="215" y="0"/>
                    <a:pt x="0" y="375"/>
                    <a:pt x="195" y="636"/>
                  </a:cubicBezTo>
                  <a:cubicBezTo>
                    <a:pt x="231" y="698"/>
                    <a:pt x="1237" y="2196"/>
                    <a:pt x="3414" y="2196"/>
                  </a:cubicBezTo>
                  <a:lnTo>
                    <a:pt x="4034" y="2196"/>
                  </a:lnTo>
                  <a:lnTo>
                    <a:pt x="4358" y="2844"/>
                  </a:lnTo>
                  <a:cubicBezTo>
                    <a:pt x="4424" y="2992"/>
                    <a:pt x="4569" y="3074"/>
                    <a:pt x="4732" y="3074"/>
                  </a:cubicBezTo>
                  <a:lnTo>
                    <a:pt x="9558" y="3074"/>
                  </a:lnTo>
                  <a:cubicBezTo>
                    <a:pt x="9706" y="3074"/>
                    <a:pt x="9851" y="2992"/>
                    <a:pt x="9917" y="2844"/>
                  </a:cubicBezTo>
                  <a:lnTo>
                    <a:pt x="10241" y="2196"/>
                  </a:lnTo>
                  <a:lnTo>
                    <a:pt x="10877" y="2196"/>
                  </a:lnTo>
                  <a:cubicBezTo>
                    <a:pt x="13038" y="2196"/>
                    <a:pt x="14044" y="698"/>
                    <a:pt x="14095" y="636"/>
                  </a:cubicBezTo>
                  <a:cubicBezTo>
                    <a:pt x="14275" y="375"/>
                    <a:pt x="14080" y="0"/>
                    <a:pt x="13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3834050" y="2435425"/>
              <a:ext cx="120675" cy="65950"/>
            </a:xfrm>
            <a:custGeom>
              <a:rect b="b" l="l" r="r" t="t"/>
              <a:pathLst>
                <a:path extrusionOk="0" h="2638" w="4827">
                  <a:moveTo>
                    <a:pt x="2415" y="0"/>
                  </a:moveTo>
                  <a:cubicBezTo>
                    <a:pt x="2161" y="0"/>
                    <a:pt x="1908" y="110"/>
                    <a:pt x="1736" y="328"/>
                  </a:cubicBezTo>
                  <a:cubicBezTo>
                    <a:pt x="1604" y="256"/>
                    <a:pt x="1463" y="222"/>
                    <a:pt x="1324" y="222"/>
                  </a:cubicBezTo>
                  <a:cubicBezTo>
                    <a:pt x="902" y="222"/>
                    <a:pt x="503" y="531"/>
                    <a:pt x="453" y="995"/>
                  </a:cubicBezTo>
                  <a:cubicBezTo>
                    <a:pt x="176" y="1140"/>
                    <a:pt x="0" y="1417"/>
                    <a:pt x="0" y="1760"/>
                  </a:cubicBezTo>
                  <a:cubicBezTo>
                    <a:pt x="0" y="2232"/>
                    <a:pt x="391" y="2638"/>
                    <a:pt x="878" y="2638"/>
                  </a:cubicBezTo>
                  <a:lnTo>
                    <a:pt x="3948" y="2638"/>
                  </a:lnTo>
                  <a:cubicBezTo>
                    <a:pt x="4436" y="2638"/>
                    <a:pt x="4826" y="2232"/>
                    <a:pt x="4826" y="1760"/>
                  </a:cubicBezTo>
                  <a:cubicBezTo>
                    <a:pt x="4826" y="1417"/>
                    <a:pt x="4647" y="1140"/>
                    <a:pt x="4389" y="995"/>
                  </a:cubicBezTo>
                  <a:cubicBezTo>
                    <a:pt x="4328" y="531"/>
                    <a:pt x="3935" y="222"/>
                    <a:pt x="3514" y="222"/>
                  </a:cubicBezTo>
                  <a:cubicBezTo>
                    <a:pt x="3376" y="222"/>
                    <a:pt x="3235" y="256"/>
                    <a:pt x="3102" y="328"/>
                  </a:cubicBezTo>
                  <a:cubicBezTo>
                    <a:pt x="2924" y="110"/>
                    <a:pt x="2669" y="0"/>
                    <a:pt x="24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3774275" y="2375650"/>
              <a:ext cx="119475" cy="60275"/>
            </a:xfrm>
            <a:custGeom>
              <a:rect b="b" l="l" r="r" t="t"/>
              <a:pathLst>
                <a:path extrusionOk="0" h="2411" w="4779">
                  <a:moveTo>
                    <a:pt x="2396" y="1"/>
                  </a:moveTo>
                  <a:cubicBezTo>
                    <a:pt x="2142" y="1"/>
                    <a:pt x="1886" y="111"/>
                    <a:pt x="1709" y="332"/>
                  </a:cubicBezTo>
                  <a:cubicBezTo>
                    <a:pt x="1575" y="259"/>
                    <a:pt x="1433" y="225"/>
                    <a:pt x="1294" y="225"/>
                  </a:cubicBezTo>
                  <a:cubicBezTo>
                    <a:pt x="875" y="225"/>
                    <a:pt x="483" y="532"/>
                    <a:pt x="421" y="995"/>
                  </a:cubicBezTo>
                  <a:cubicBezTo>
                    <a:pt x="211" y="1112"/>
                    <a:pt x="51" y="1323"/>
                    <a:pt x="0" y="1564"/>
                  </a:cubicBezTo>
                  <a:cubicBezTo>
                    <a:pt x="308" y="1564"/>
                    <a:pt x="585" y="1646"/>
                    <a:pt x="847" y="1795"/>
                  </a:cubicBezTo>
                  <a:cubicBezTo>
                    <a:pt x="922" y="1784"/>
                    <a:pt x="998" y="1779"/>
                    <a:pt x="1073" y="1779"/>
                  </a:cubicBezTo>
                  <a:cubicBezTo>
                    <a:pt x="1580" y="1779"/>
                    <a:pt x="2065" y="2014"/>
                    <a:pt x="2391" y="2411"/>
                  </a:cubicBezTo>
                  <a:cubicBezTo>
                    <a:pt x="2714" y="2014"/>
                    <a:pt x="3199" y="1779"/>
                    <a:pt x="3719" y="1779"/>
                  </a:cubicBezTo>
                  <a:cubicBezTo>
                    <a:pt x="3796" y="1779"/>
                    <a:pt x="3874" y="1784"/>
                    <a:pt x="3952" y="1795"/>
                  </a:cubicBezTo>
                  <a:cubicBezTo>
                    <a:pt x="4194" y="1646"/>
                    <a:pt x="4486" y="1564"/>
                    <a:pt x="4779" y="1564"/>
                  </a:cubicBezTo>
                  <a:cubicBezTo>
                    <a:pt x="4732" y="1323"/>
                    <a:pt x="4568" y="1112"/>
                    <a:pt x="4358" y="995"/>
                  </a:cubicBezTo>
                  <a:cubicBezTo>
                    <a:pt x="4308" y="532"/>
                    <a:pt x="3919" y="225"/>
                    <a:pt x="3496" y="225"/>
                  </a:cubicBezTo>
                  <a:cubicBezTo>
                    <a:pt x="3355" y="225"/>
                    <a:pt x="3211" y="259"/>
                    <a:pt x="3074" y="332"/>
                  </a:cubicBezTo>
                  <a:cubicBezTo>
                    <a:pt x="2903" y="111"/>
                    <a:pt x="2650" y="1"/>
                    <a:pt x="2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3713300" y="2435425"/>
              <a:ext cx="108100" cy="65950"/>
            </a:xfrm>
            <a:custGeom>
              <a:rect b="b" l="l" r="r" t="t"/>
              <a:pathLst>
                <a:path extrusionOk="0" h="2638" w="4324">
                  <a:moveTo>
                    <a:pt x="2423" y="0"/>
                  </a:moveTo>
                  <a:cubicBezTo>
                    <a:pt x="2172" y="0"/>
                    <a:pt x="1920" y="110"/>
                    <a:pt x="1741" y="328"/>
                  </a:cubicBezTo>
                  <a:cubicBezTo>
                    <a:pt x="1607" y="256"/>
                    <a:pt x="1465" y="222"/>
                    <a:pt x="1326" y="222"/>
                  </a:cubicBezTo>
                  <a:cubicBezTo>
                    <a:pt x="902" y="222"/>
                    <a:pt x="504" y="531"/>
                    <a:pt x="457" y="995"/>
                  </a:cubicBezTo>
                  <a:cubicBezTo>
                    <a:pt x="180" y="1140"/>
                    <a:pt x="1" y="1417"/>
                    <a:pt x="1" y="1760"/>
                  </a:cubicBezTo>
                  <a:cubicBezTo>
                    <a:pt x="1" y="2232"/>
                    <a:pt x="391" y="2638"/>
                    <a:pt x="879" y="2638"/>
                  </a:cubicBezTo>
                  <a:lnTo>
                    <a:pt x="3953" y="2638"/>
                  </a:lnTo>
                  <a:cubicBezTo>
                    <a:pt x="4050" y="2638"/>
                    <a:pt x="4148" y="2622"/>
                    <a:pt x="4226" y="2587"/>
                  </a:cubicBezTo>
                  <a:cubicBezTo>
                    <a:pt x="3902" y="2002"/>
                    <a:pt x="3953" y="1303"/>
                    <a:pt x="4323" y="769"/>
                  </a:cubicBezTo>
                  <a:cubicBezTo>
                    <a:pt x="4185" y="424"/>
                    <a:pt x="3862" y="216"/>
                    <a:pt x="3523" y="216"/>
                  </a:cubicBezTo>
                  <a:cubicBezTo>
                    <a:pt x="3383" y="216"/>
                    <a:pt x="3240" y="252"/>
                    <a:pt x="3106" y="328"/>
                  </a:cubicBezTo>
                  <a:cubicBezTo>
                    <a:pt x="2927" y="110"/>
                    <a:pt x="2675" y="0"/>
                    <a:pt x="2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3886800" y="2314625"/>
              <a:ext cx="52500" cy="71275"/>
            </a:xfrm>
            <a:custGeom>
              <a:rect b="b" l="l" r="r" t="t"/>
              <a:pathLst>
                <a:path extrusionOk="0" h="2851" w="2100">
                  <a:moveTo>
                    <a:pt x="1613" y="1"/>
                  </a:moveTo>
                  <a:cubicBezTo>
                    <a:pt x="1482" y="1"/>
                    <a:pt x="1351" y="65"/>
                    <a:pt x="1269" y="186"/>
                  </a:cubicBezTo>
                  <a:lnTo>
                    <a:pt x="1" y="2168"/>
                  </a:lnTo>
                  <a:cubicBezTo>
                    <a:pt x="231" y="2347"/>
                    <a:pt x="426" y="2578"/>
                    <a:pt x="539" y="2851"/>
                  </a:cubicBezTo>
                  <a:lnTo>
                    <a:pt x="1967" y="643"/>
                  </a:lnTo>
                  <a:cubicBezTo>
                    <a:pt x="2100" y="448"/>
                    <a:pt x="2033" y="186"/>
                    <a:pt x="1838" y="73"/>
                  </a:cubicBezTo>
                  <a:cubicBezTo>
                    <a:pt x="1771" y="24"/>
                    <a:pt x="1692" y="1"/>
                    <a:pt x="1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3909625" y="2347450"/>
              <a:ext cx="78825" cy="72200"/>
            </a:xfrm>
            <a:custGeom>
              <a:rect b="b" l="l" r="r" t="t"/>
              <a:pathLst>
                <a:path extrusionOk="0" h="2888" w="3153">
                  <a:moveTo>
                    <a:pt x="2680" y="0"/>
                  </a:moveTo>
                  <a:cubicBezTo>
                    <a:pt x="2589" y="0"/>
                    <a:pt x="2497" y="31"/>
                    <a:pt x="2420" y="94"/>
                  </a:cubicBezTo>
                  <a:lnTo>
                    <a:pt x="1" y="2045"/>
                  </a:lnTo>
                  <a:cubicBezTo>
                    <a:pt x="145" y="2318"/>
                    <a:pt x="176" y="2513"/>
                    <a:pt x="258" y="2887"/>
                  </a:cubicBezTo>
                  <a:lnTo>
                    <a:pt x="2942" y="742"/>
                  </a:lnTo>
                  <a:cubicBezTo>
                    <a:pt x="3122" y="597"/>
                    <a:pt x="3153" y="336"/>
                    <a:pt x="3005" y="157"/>
                  </a:cubicBezTo>
                  <a:cubicBezTo>
                    <a:pt x="2922" y="54"/>
                    <a:pt x="2802" y="0"/>
                    <a:pt x="2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" name="Google Shape;712;p35"/>
          <p:cNvGrpSpPr/>
          <p:nvPr/>
        </p:nvGrpSpPr>
        <p:grpSpPr>
          <a:xfrm rot="-1487037">
            <a:off x="1032424" y="4096162"/>
            <a:ext cx="352402" cy="262101"/>
            <a:chOff x="3155350" y="2966650"/>
            <a:chExt cx="352400" cy="262100"/>
          </a:xfrm>
        </p:grpSpPr>
        <p:sp>
          <p:nvSpPr>
            <p:cNvPr id="713" name="Google Shape;713;p35"/>
            <p:cNvSpPr/>
            <p:nvPr/>
          </p:nvSpPr>
          <p:spPr>
            <a:xfrm>
              <a:off x="3155350" y="3086125"/>
              <a:ext cx="352400" cy="47225"/>
            </a:xfrm>
            <a:custGeom>
              <a:rect b="b" l="l" r="r" t="t"/>
              <a:pathLst>
                <a:path extrusionOk="0" h="1889" w="14096">
                  <a:moveTo>
                    <a:pt x="1807" y="1"/>
                  </a:moveTo>
                  <a:cubicBezTo>
                    <a:pt x="929" y="1"/>
                    <a:pt x="457" y="633"/>
                    <a:pt x="114" y="976"/>
                  </a:cubicBezTo>
                  <a:cubicBezTo>
                    <a:pt x="0" y="1089"/>
                    <a:pt x="0" y="1284"/>
                    <a:pt x="114" y="1397"/>
                  </a:cubicBezTo>
                  <a:cubicBezTo>
                    <a:pt x="309" y="1608"/>
                    <a:pt x="683" y="1885"/>
                    <a:pt x="1140" y="1885"/>
                  </a:cubicBezTo>
                  <a:cubicBezTo>
                    <a:pt x="1612" y="1885"/>
                    <a:pt x="1838" y="1659"/>
                    <a:pt x="2084" y="1561"/>
                  </a:cubicBezTo>
                  <a:cubicBezTo>
                    <a:pt x="2269" y="1780"/>
                    <a:pt x="2528" y="1889"/>
                    <a:pt x="2788" y="1889"/>
                  </a:cubicBezTo>
                  <a:cubicBezTo>
                    <a:pt x="3048" y="1889"/>
                    <a:pt x="3309" y="1780"/>
                    <a:pt x="3496" y="1561"/>
                  </a:cubicBezTo>
                  <a:cubicBezTo>
                    <a:pt x="3683" y="1780"/>
                    <a:pt x="3944" y="1889"/>
                    <a:pt x="4204" y="1889"/>
                  </a:cubicBezTo>
                  <a:cubicBezTo>
                    <a:pt x="4464" y="1889"/>
                    <a:pt x="4725" y="1780"/>
                    <a:pt x="4912" y="1561"/>
                  </a:cubicBezTo>
                  <a:cubicBezTo>
                    <a:pt x="5107" y="1780"/>
                    <a:pt x="5370" y="1889"/>
                    <a:pt x="5632" y="1889"/>
                  </a:cubicBezTo>
                  <a:cubicBezTo>
                    <a:pt x="5893" y="1889"/>
                    <a:pt x="6153" y="1780"/>
                    <a:pt x="6340" y="1561"/>
                  </a:cubicBezTo>
                  <a:cubicBezTo>
                    <a:pt x="6527" y="1780"/>
                    <a:pt x="6787" y="1889"/>
                    <a:pt x="7048" y="1889"/>
                  </a:cubicBezTo>
                  <a:cubicBezTo>
                    <a:pt x="7308" y="1889"/>
                    <a:pt x="7569" y="1780"/>
                    <a:pt x="7756" y="1561"/>
                  </a:cubicBezTo>
                  <a:cubicBezTo>
                    <a:pt x="7943" y="1780"/>
                    <a:pt x="8203" y="1889"/>
                    <a:pt x="8462" y="1889"/>
                  </a:cubicBezTo>
                  <a:cubicBezTo>
                    <a:pt x="8721" y="1889"/>
                    <a:pt x="8981" y="1780"/>
                    <a:pt x="9168" y="1561"/>
                  </a:cubicBezTo>
                  <a:cubicBezTo>
                    <a:pt x="9363" y="1780"/>
                    <a:pt x="9624" y="1889"/>
                    <a:pt x="9884" y="1889"/>
                  </a:cubicBezTo>
                  <a:cubicBezTo>
                    <a:pt x="10144" y="1889"/>
                    <a:pt x="10405" y="1780"/>
                    <a:pt x="10600" y="1561"/>
                  </a:cubicBezTo>
                  <a:cubicBezTo>
                    <a:pt x="10787" y="1780"/>
                    <a:pt x="11047" y="1889"/>
                    <a:pt x="11307" y="1889"/>
                  </a:cubicBezTo>
                  <a:cubicBezTo>
                    <a:pt x="11567" y="1889"/>
                    <a:pt x="11827" y="1780"/>
                    <a:pt x="12012" y="1561"/>
                  </a:cubicBezTo>
                  <a:cubicBezTo>
                    <a:pt x="12242" y="1659"/>
                    <a:pt x="12484" y="1885"/>
                    <a:pt x="12956" y="1885"/>
                  </a:cubicBezTo>
                  <a:cubicBezTo>
                    <a:pt x="13413" y="1885"/>
                    <a:pt x="13768" y="1608"/>
                    <a:pt x="13982" y="1397"/>
                  </a:cubicBezTo>
                  <a:cubicBezTo>
                    <a:pt x="14095" y="1284"/>
                    <a:pt x="14095" y="1089"/>
                    <a:pt x="13982" y="976"/>
                  </a:cubicBezTo>
                  <a:cubicBezTo>
                    <a:pt x="13639" y="633"/>
                    <a:pt x="13151" y="1"/>
                    <a:pt x="12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3169200" y="3149050"/>
              <a:ext cx="324700" cy="24875"/>
            </a:xfrm>
            <a:custGeom>
              <a:rect b="b" l="l" r="r" t="t"/>
              <a:pathLst>
                <a:path extrusionOk="0" h="995" w="12988">
                  <a:moveTo>
                    <a:pt x="1448" y="0"/>
                  </a:moveTo>
                  <a:cubicBezTo>
                    <a:pt x="1170" y="126"/>
                    <a:pt x="876" y="189"/>
                    <a:pt x="588" y="189"/>
                  </a:cubicBezTo>
                  <a:cubicBezTo>
                    <a:pt x="386" y="189"/>
                    <a:pt x="188" y="159"/>
                    <a:pt x="0" y="98"/>
                  </a:cubicBezTo>
                  <a:lnTo>
                    <a:pt x="0" y="98"/>
                  </a:lnTo>
                  <a:cubicBezTo>
                    <a:pt x="180" y="620"/>
                    <a:pt x="652" y="995"/>
                    <a:pt x="1218" y="995"/>
                  </a:cubicBezTo>
                  <a:lnTo>
                    <a:pt x="11751" y="995"/>
                  </a:lnTo>
                  <a:cubicBezTo>
                    <a:pt x="12320" y="995"/>
                    <a:pt x="12808" y="620"/>
                    <a:pt x="12987" y="98"/>
                  </a:cubicBezTo>
                  <a:lnTo>
                    <a:pt x="12987" y="98"/>
                  </a:lnTo>
                  <a:cubicBezTo>
                    <a:pt x="12793" y="159"/>
                    <a:pt x="12594" y="189"/>
                    <a:pt x="12393" y="189"/>
                  </a:cubicBezTo>
                  <a:cubicBezTo>
                    <a:pt x="12107" y="189"/>
                    <a:pt x="11818" y="126"/>
                    <a:pt x="11540" y="0"/>
                  </a:cubicBezTo>
                  <a:cubicBezTo>
                    <a:pt x="11287" y="132"/>
                    <a:pt x="11011" y="198"/>
                    <a:pt x="10737" y="198"/>
                  </a:cubicBezTo>
                  <a:cubicBezTo>
                    <a:pt x="10500" y="198"/>
                    <a:pt x="10265" y="148"/>
                    <a:pt x="10046" y="51"/>
                  </a:cubicBezTo>
                  <a:cubicBezTo>
                    <a:pt x="9818" y="148"/>
                    <a:pt x="9578" y="197"/>
                    <a:pt x="9336" y="197"/>
                  </a:cubicBezTo>
                  <a:cubicBezTo>
                    <a:pt x="9094" y="197"/>
                    <a:pt x="8850" y="148"/>
                    <a:pt x="8614" y="51"/>
                  </a:cubicBezTo>
                  <a:cubicBezTo>
                    <a:pt x="8396" y="148"/>
                    <a:pt x="8156" y="197"/>
                    <a:pt x="7914" y="197"/>
                  </a:cubicBezTo>
                  <a:cubicBezTo>
                    <a:pt x="7672" y="197"/>
                    <a:pt x="7428" y="148"/>
                    <a:pt x="7202" y="51"/>
                  </a:cubicBezTo>
                  <a:cubicBezTo>
                    <a:pt x="6981" y="148"/>
                    <a:pt x="6742" y="197"/>
                    <a:pt x="6500" y="197"/>
                  </a:cubicBezTo>
                  <a:cubicBezTo>
                    <a:pt x="6258" y="197"/>
                    <a:pt x="6014" y="148"/>
                    <a:pt x="5786" y="51"/>
                  </a:cubicBezTo>
                  <a:cubicBezTo>
                    <a:pt x="5560" y="148"/>
                    <a:pt x="5320" y="197"/>
                    <a:pt x="5078" y="197"/>
                  </a:cubicBezTo>
                  <a:cubicBezTo>
                    <a:pt x="4836" y="197"/>
                    <a:pt x="4592" y="148"/>
                    <a:pt x="4358" y="51"/>
                  </a:cubicBezTo>
                  <a:cubicBezTo>
                    <a:pt x="4138" y="148"/>
                    <a:pt x="3902" y="197"/>
                    <a:pt x="3662" y="197"/>
                  </a:cubicBezTo>
                  <a:cubicBezTo>
                    <a:pt x="3422" y="197"/>
                    <a:pt x="3178" y="148"/>
                    <a:pt x="2942" y="51"/>
                  </a:cubicBezTo>
                  <a:cubicBezTo>
                    <a:pt x="2723" y="148"/>
                    <a:pt x="2487" y="198"/>
                    <a:pt x="2250" y="198"/>
                  </a:cubicBezTo>
                  <a:cubicBezTo>
                    <a:pt x="1977" y="198"/>
                    <a:pt x="1701" y="132"/>
                    <a:pt x="14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3184600" y="2966650"/>
              <a:ext cx="293875" cy="98725"/>
            </a:xfrm>
            <a:custGeom>
              <a:rect b="b" l="l" r="r" t="t"/>
              <a:pathLst>
                <a:path extrusionOk="0" h="3949" w="11755">
                  <a:moveTo>
                    <a:pt x="5868" y="1756"/>
                  </a:moveTo>
                  <a:cubicBezTo>
                    <a:pt x="6098" y="1756"/>
                    <a:pt x="6293" y="1952"/>
                    <a:pt x="6293" y="2178"/>
                  </a:cubicBezTo>
                  <a:lnTo>
                    <a:pt x="6293" y="2388"/>
                  </a:lnTo>
                  <a:cubicBezTo>
                    <a:pt x="6293" y="2615"/>
                    <a:pt x="6098" y="2794"/>
                    <a:pt x="5868" y="2794"/>
                  </a:cubicBezTo>
                  <a:cubicBezTo>
                    <a:pt x="5642" y="2794"/>
                    <a:pt x="5462" y="2615"/>
                    <a:pt x="5462" y="2388"/>
                  </a:cubicBezTo>
                  <a:lnTo>
                    <a:pt x="5462" y="2178"/>
                  </a:lnTo>
                  <a:cubicBezTo>
                    <a:pt x="5462" y="1952"/>
                    <a:pt x="5642" y="1756"/>
                    <a:pt x="5868" y="1756"/>
                  </a:cubicBezTo>
                  <a:close/>
                  <a:moveTo>
                    <a:pt x="3903" y="1762"/>
                  </a:moveTo>
                  <a:cubicBezTo>
                    <a:pt x="4009" y="1762"/>
                    <a:pt x="4115" y="1803"/>
                    <a:pt x="4195" y="1885"/>
                  </a:cubicBezTo>
                  <a:cubicBezTo>
                    <a:pt x="4358" y="2030"/>
                    <a:pt x="4358" y="2307"/>
                    <a:pt x="4195" y="2455"/>
                  </a:cubicBezTo>
                  <a:lnTo>
                    <a:pt x="3968" y="2681"/>
                  </a:lnTo>
                  <a:cubicBezTo>
                    <a:pt x="3886" y="2763"/>
                    <a:pt x="3781" y="2804"/>
                    <a:pt x="3676" y="2804"/>
                  </a:cubicBezTo>
                  <a:cubicBezTo>
                    <a:pt x="3570" y="2804"/>
                    <a:pt x="3465" y="2763"/>
                    <a:pt x="3383" y="2681"/>
                  </a:cubicBezTo>
                  <a:cubicBezTo>
                    <a:pt x="3235" y="2517"/>
                    <a:pt x="3235" y="2260"/>
                    <a:pt x="3383" y="2096"/>
                  </a:cubicBezTo>
                  <a:lnTo>
                    <a:pt x="3609" y="1885"/>
                  </a:lnTo>
                  <a:cubicBezTo>
                    <a:pt x="3691" y="1803"/>
                    <a:pt x="3798" y="1762"/>
                    <a:pt x="3903" y="1762"/>
                  </a:cubicBezTo>
                  <a:close/>
                  <a:moveTo>
                    <a:pt x="7852" y="1762"/>
                  </a:moveTo>
                  <a:cubicBezTo>
                    <a:pt x="7958" y="1762"/>
                    <a:pt x="8064" y="1803"/>
                    <a:pt x="8146" y="1885"/>
                  </a:cubicBezTo>
                  <a:lnTo>
                    <a:pt x="8357" y="2096"/>
                  </a:lnTo>
                  <a:cubicBezTo>
                    <a:pt x="8521" y="2260"/>
                    <a:pt x="8521" y="2517"/>
                    <a:pt x="8357" y="2681"/>
                  </a:cubicBezTo>
                  <a:cubicBezTo>
                    <a:pt x="8275" y="2763"/>
                    <a:pt x="8170" y="2804"/>
                    <a:pt x="8064" y="2804"/>
                  </a:cubicBezTo>
                  <a:cubicBezTo>
                    <a:pt x="7959" y="2804"/>
                    <a:pt x="7854" y="2763"/>
                    <a:pt x="7772" y="2681"/>
                  </a:cubicBezTo>
                  <a:lnTo>
                    <a:pt x="7561" y="2455"/>
                  </a:lnTo>
                  <a:cubicBezTo>
                    <a:pt x="7397" y="2307"/>
                    <a:pt x="7397" y="2030"/>
                    <a:pt x="7561" y="1885"/>
                  </a:cubicBezTo>
                  <a:cubicBezTo>
                    <a:pt x="7641" y="1803"/>
                    <a:pt x="7746" y="1762"/>
                    <a:pt x="7852" y="1762"/>
                  </a:cubicBezTo>
                  <a:close/>
                  <a:moveTo>
                    <a:pt x="5868" y="1"/>
                  </a:moveTo>
                  <a:cubicBezTo>
                    <a:pt x="2310" y="1"/>
                    <a:pt x="196" y="1429"/>
                    <a:pt x="1" y="3949"/>
                  </a:cubicBezTo>
                  <a:lnTo>
                    <a:pt x="11755" y="3949"/>
                  </a:lnTo>
                  <a:cubicBezTo>
                    <a:pt x="11560" y="1429"/>
                    <a:pt x="9430" y="1"/>
                    <a:pt x="5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3187925" y="3194200"/>
              <a:ext cx="287250" cy="34550"/>
            </a:xfrm>
            <a:custGeom>
              <a:rect b="b" l="l" r="r" t="t"/>
              <a:pathLst>
                <a:path extrusionOk="0" h="1382" w="11490">
                  <a:moveTo>
                    <a:pt x="0" y="0"/>
                  </a:moveTo>
                  <a:cubicBezTo>
                    <a:pt x="309" y="812"/>
                    <a:pt x="1104" y="1381"/>
                    <a:pt x="2013" y="1381"/>
                  </a:cubicBezTo>
                  <a:lnTo>
                    <a:pt x="9476" y="1381"/>
                  </a:lnTo>
                  <a:cubicBezTo>
                    <a:pt x="10385" y="1381"/>
                    <a:pt x="11165" y="812"/>
                    <a:pt x="114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" name="Google Shape;717;p35"/>
          <p:cNvGrpSpPr/>
          <p:nvPr/>
        </p:nvGrpSpPr>
        <p:grpSpPr>
          <a:xfrm>
            <a:off x="493850" y="1104650"/>
            <a:ext cx="352750" cy="351225"/>
            <a:chOff x="3658500" y="1682800"/>
            <a:chExt cx="352750" cy="351225"/>
          </a:xfrm>
        </p:grpSpPr>
        <p:sp>
          <p:nvSpPr>
            <p:cNvPr id="718" name="Google Shape;718;p35"/>
            <p:cNvSpPr/>
            <p:nvPr/>
          </p:nvSpPr>
          <p:spPr>
            <a:xfrm>
              <a:off x="3658500" y="1772725"/>
              <a:ext cx="261300" cy="261300"/>
            </a:xfrm>
            <a:custGeom>
              <a:rect b="b" l="l" r="r" t="t"/>
              <a:pathLst>
                <a:path extrusionOk="0" h="10452" w="10452">
                  <a:moveTo>
                    <a:pt x="894" y="0"/>
                  </a:moveTo>
                  <a:cubicBezTo>
                    <a:pt x="406" y="0"/>
                    <a:pt x="0" y="406"/>
                    <a:pt x="0" y="893"/>
                  </a:cubicBezTo>
                  <a:cubicBezTo>
                    <a:pt x="0" y="6176"/>
                    <a:pt x="4292" y="10451"/>
                    <a:pt x="9558" y="10451"/>
                  </a:cubicBezTo>
                  <a:cubicBezTo>
                    <a:pt x="10046" y="10451"/>
                    <a:pt x="10452" y="10046"/>
                    <a:pt x="10452" y="9558"/>
                  </a:cubicBezTo>
                  <a:lnTo>
                    <a:pt x="10452" y="9117"/>
                  </a:lnTo>
                  <a:cubicBezTo>
                    <a:pt x="10452" y="8614"/>
                    <a:pt x="10046" y="8224"/>
                    <a:pt x="9558" y="8224"/>
                  </a:cubicBezTo>
                  <a:cubicBezTo>
                    <a:pt x="5509" y="8224"/>
                    <a:pt x="2224" y="4943"/>
                    <a:pt x="2224" y="893"/>
                  </a:cubicBezTo>
                  <a:cubicBezTo>
                    <a:pt x="2224" y="406"/>
                    <a:pt x="1834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3788125" y="1734100"/>
              <a:ext cx="60975" cy="52000"/>
            </a:xfrm>
            <a:custGeom>
              <a:rect b="b" l="l" r="r" t="t"/>
              <a:pathLst>
                <a:path extrusionOk="0" h="2080" w="2439">
                  <a:moveTo>
                    <a:pt x="1787" y="0"/>
                  </a:moveTo>
                  <a:lnTo>
                    <a:pt x="406" y="422"/>
                  </a:lnTo>
                  <a:cubicBezTo>
                    <a:pt x="406" y="441"/>
                    <a:pt x="390" y="472"/>
                    <a:pt x="390" y="488"/>
                  </a:cubicBezTo>
                  <a:cubicBezTo>
                    <a:pt x="0" y="1202"/>
                    <a:pt x="519" y="2080"/>
                    <a:pt x="1350" y="2080"/>
                  </a:cubicBezTo>
                  <a:cubicBezTo>
                    <a:pt x="1951" y="2080"/>
                    <a:pt x="2438" y="1592"/>
                    <a:pt x="2438" y="991"/>
                  </a:cubicBezTo>
                  <a:cubicBezTo>
                    <a:pt x="2438" y="585"/>
                    <a:pt x="2208" y="211"/>
                    <a:pt x="1853" y="31"/>
                  </a:cubicBezTo>
                  <a:cubicBezTo>
                    <a:pt x="1818" y="16"/>
                    <a:pt x="1802" y="16"/>
                    <a:pt x="1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3926225" y="1813375"/>
              <a:ext cx="44775" cy="54525"/>
            </a:xfrm>
            <a:custGeom>
              <a:rect b="b" l="l" r="r" t="t"/>
              <a:pathLst>
                <a:path extrusionOk="0" h="2181" w="1791">
                  <a:moveTo>
                    <a:pt x="1092" y="1"/>
                  </a:moveTo>
                  <a:cubicBezTo>
                    <a:pt x="488" y="1"/>
                    <a:pt x="0" y="489"/>
                    <a:pt x="0" y="1089"/>
                  </a:cubicBezTo>
                  <a:cubicBezTo>
                    <a:pt x="0" y="1694"/>
                    <a:pt x="493" y="2181"/>
                    <a:pt x="1106" y="2181"/>
                  </a:cubicBezTo>
                  <a:cubicBezTo>
                    <a:pt x="1134" y="2181"/>
                    <a:pt x="1162" y="2180"/>
                    <a:pt x="1190" y="2178"/>
                  </a:cubicBezTo>
                  <a:lnTo>
                    <a:pt x="1791" y="258"/>
                  </a:lnTo>
                  <a:cubicBezTo>
                    <a:pt x="1596" y="98"/>
                    <a:pt x="1350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3724725" y="1682800"/>
              <a:ext cx="286525" cy="285000"/>
            </a:xfrm>
            <a:custGeom>
              <a:rect b="b" l="l" r="r" t="t"/>
              <a:pathLst>
                <a:path extrusionOk="0" h="11400" w="11461">
                  <a:moveTo>
                    <a:pt x="7167" y="2216"/>
                  </a:moveTo>
                  <a:cubicBezTo>
                    <a:pt x="7397" y="2216"/>
                    <a:pt x="7592" y="2411"/>
                    <a:pt x="7592" y="2637"/>
                  </a:cubicBezTo>
                  <a:cubicBezTo>
                    <a:pt x="7592" y="2864"/>
                    <a:pt x="7397" y="3043"/>
                    <a:pt x="7167" y="3043"/>
                  </a:cubicBezTo>
                  <a:cubicBezTo>
                    <a:pt x="6940" y="3043"/>
                    <a:pt x="6761" y="2864"/>
                    <a:pt x="6761" y="2637"/>
                  </a:cubicBezTo>
                  <a:cubicBezTo>
                    <a:pt x="6761" y="2411"/>
                    <a:pt x="6940" y="2216"/>
                    <a:pt x="7167" y="2216"/>
                  </a:cubicBezTo>
                  <a:close/>
                  <a:moveTo>
                    <a:pt x="8761" y="2222"/>
                  </a:moveTo>
                  <a:cubicBezTo>
                    <a:pt x="8867" y="2222"/>
                    <a:pt x="8973" y="2263"/>
                    <a:pt x="9055" y="2345"/>
                  </a:cubicBezTo>
                  <a:cubicBezTo>
                    <a:pt x="9215" y="2509"/>
                    <a:pt x="9215" y="2766"/>
                    <a:pt x="9055" y="2930"/>
                  </a:cubicBezTo>
                  <a:lnTo>
                    <a:pt x="8840" y="3141"/>
                  </a:lnTo>
                  <a:cubicBezTo>
                    <a:pt x="8760" y="3223"/>
                    <a:pt x="8655" y="3264"/>
                    <a:pt x="8549" y="3264"/>
                  </a:cubicBezTo>
                  <a:cubicBezTo>
                    <a:pt x="8443" y="3264"/>
                    <a:pt x="8337" y="3223"/>
                    <a:pt x="8255" y="3141"/>
                  </a:cubicBezTo>
                  <a:cubicBezTo>
                    <a:pt x="8095" y="2981"/>
                    <a:pt x="8095" y="2719"/>
                    <a:pt x="8255" y="2556"/>
                  </a:cubicBezTo>
                  <a:lnTo>
                    <a:pt x="8470" y="2345"/>
                  </a:lnTo>
                  <a:cubicBezTo>
                    <a:pt x="8550" y="2263"/>
                    <a:pt x="8655" y="2222"/>
                    <a:pt x="8761" y="2222"/>
                  </a:cubicBezTo>
                  <a:close/>
                  <a:moveTo>
                    <a:pt x="1966" y="4855"/>
                  </a:moveTo>
                  <a:cubicBezTo>
                    <a:pt x="2072" y="4855"/>
                    <a:pt x="2177" y="4896"/>
                    <a:pt x="2259" y="4978"/>
                  </a:cubicBezTo>
                  <a:cubicBezTo>
                    <a:pt x="2423" y="5142"/>
                    <a:pt x="2423" y="5399"/>
                    <a:pt x="2259" y="5563"/>
                  </a:cubicBezTo>
                  <a:lnTo>
                    <a:pt x="2033" y="5774"/>
                  </a:lnTo>
                  <a:cubicBezTo>
                    <a:pt x="1951" y="5856"/>
                    <a:pt x="1845" y="5897"/>
                    <a:pt x="1739" y="5897"/>
                  </a:cubicBezTo>
                  <a:cubicBezTo>
                    <a:pt x="1633" y="5897"/>
                    <a:pt x="1528" y="5856"/>
                    <a:pt x="1448" y="5774"/>
                  </a:cubicBezTo>
                  <a:cubicBezTo>
                    <a:pt x="1284" y="5614"/>
                    <a:pt x="1284" y="5353"/>
                    <a:pt x="1448" y="5189"/>
                  </a:cubicBezTo>
                  <a:lnTo>
                    <a:pt x="1674" y="4978"/>
                  </a:lnTo>
                  <a:cubicBezTo>
                    <a:pt x="1756" y="4896"/>
                    <a:pt x="1861" y="4855"/>
                    <a:pt x="1966" y="4855"/>
                  </a:cubicBezTo>
                  <a:close/>
                  <a:moveTo>
                    <a:pt x="5688" y="6441"/>
                  </a:moveTo>
                  <a:cubicBezTo>
                    <a:pt x="5914" y="6441"/>
                    <a:pt x="6109" y="6636"/>
                    <a:pt x="6109" y="6862"/>
                  </a:cubicBezTo>
                  <a:cubicBezTo>
                    <a:pt x="6109" y="7093"/>
                    <a:pt x="5914" y="7272"/>
                    <a:pt x="5688" y="7272"/>
                  </a:cubicBezTo>
                  <a:cubicBezTo>
                    <a:pt x="5462" y="7272"/>
                    <a:pt x="5282" y="7093"/>
                    <a:pt x="5282" y="6862"/>
                  </a:cubicBezTo>
                  <a:cubicBezTo>
                    <a:pt x="5282" y="6636"/>
                    <a:pt x="5462" y="6441"/>
                    <a:pt x="5688" y="6441"/>
                  </a:cubicBezTo>
                  <a:close/>
                  <a:moveTo>
                    <a:pt x="3281" y="6831"/>
                  </a:moveTo>
                  <a:cubicBezTo>
                    <a:pt x="3511" y="6831"/>
                    <a:pt x="3691" y="7011"/>
                    <a:pt x="3691" y="7237"/>
                  </a:cubicBezTo>
                  <a:cubicBezTo>
                    <a:pt x="3691" y="7498"/>
                    <a:pt x="3901" y="7709"/>
                    <a:pt x="4159" y="7709"/>
                  </a:cubicBezTo>
                  <a:cubicBezTo>
                    <a:pt x="4389" y="7709"/>
                    <a:pt x="4569" y="7888"/>
                    <a:pt x="4569" y="8115"/>
                  </a:cubicBezTo>
                  <a:cubicBezTo>
                    <a:pt x="4569" y="8345"/>
                    <a:pt x="4389" y="8540"/>
                    <a:pt x="4159" y="8540"/>
                  </a:cubicBezTo>
                  <a:cubicBezTo>
                    <a:pt x="3445" y="8540"/>
                    <a:pt x="2860" y="7955"/>
                    <a:pt x="2860" y="7237"/>
                  </a:cubicBezTo>
                  <a:cubicBezTo>
                    <a:pt x="2860" y="7011"/>
                    <a:pt x="3055" y="6831"/>
                    <a:pt x="3281" y="6831"/>
                  </a:cubicBezTo>
                  <a:close/>
                  <a:moveTo>
                    <a:pt x="6355" y="8140"/>
                  </a:moveTo>
                  <a:cubicBezTo>
                    <a:pt x="6461" y="8140"/>
                    <a:pt x="6566" y="8181"/>
                    <a:pt x="6648" y="8263"/>
                  </a:cubicBezTo>
                  <a:lnTo>
                    <a:pt x="6858" y="8489"/>
                  </a:lnTo>
                  <a:cubicBezTo>
                    <a:pt x="7022" y="8653"/>
                    <a:pt x="7022" y="8910"/>
                    <a:pt x="6858" y="9074"/>
                  </a:cubicBezTo>
                  <a:cubicBezTo>
                    <a:pt x="6777" y="9156"/>
                    <a:pt x="6671" y="9197"/>
                    <a:pt x="6566" y="9197"/>
                  </a:cubicBezTo>
                  <a:cubicBezTo>
                    <a:pt x="6461" y="9197"/>
                    <a:pt x="6355" y="9156"/>
                    <a:pt x="6273" y="9074"/>
                  </a:cubicBezTo>
                  <a:lnTo>
                    <a:pt x="6063" y="8848"/>
                  </a:lnTo>
                  <a:cubicBezTo>
                    <a:pt x="5899" y="8684"/>
                    <a:pt x="5899" y="8423"/>
                    <a:pt x="6063" y="8263"/>
                  </a:cubicBezTo>
                  <a:cubicBezTo>
                    <a:pt x="6145" y="8181"/>
                    <a:pt x="6250" y="8140"/>
                    <a:pt x="6355" y="8140"/>
                  </a:cubicBezTo>
                  <a:close/>
                  <a:moveTo>
                    <a:pt x="5037" y="9301"/>
                  </a:moveTo>
                  <a:cubicBezTo>
                    <a:pt x="5267" y="9301"/>
                    <a:pt x="5446" y="9480"/>
                    <a:pt x="5446" y="9710"/>
                  </a:cubicBezTo>
                  <a:cubicBezTo>
                    <a:pt x="5446" y="9936"/>
                    <a:pt x="5267" y="10116"/>
                    <a:pt x="5037" y="10116"/>
                  </a:cubicBezTo>
                  <a:cubicBezTo>
                    <a:pt x="4810" y="10116"/>
                    <a:pt x="4615" y="9936"/>
                    <a:pt x="4615" y="9710"/>
                  </a:cubicBezTo>
                  <a:cubicBezTo>
                    <a:pt x="4615" y="9480"/>
                    <a:pt x="4810" y="9301"/>
                    <a:pt x="5037" y="9301"/>
                  </a:cubicBezTo>
                  <a:close/>
                  <a:moveTo>
                    <a:pt x="10984" y="1"/>
                  </a:moveTo>
                  <a:cubicBezTo>
                    <a:pt x="10943" y="1"/>
                    <a:pt x="10900" y="7"/>
                    <a:pt x="10857" y="20"/>
                  </a:cubicBezTo>
                  <a:lnTo>
                    <a:pt x="5282" y="1760"/>
                  </a:lnTo>
                  <a:cubicBezTo>
                    <a:pt x="5606" y="2103"/>
                    <a:pt x="5786" y="2556"/>
                    <a:pt x="5786" y="3043"/>
                  </a:cubicBezTo>
                  <a:cubicBezTo>
                    <a:pt x="5786" y="4100"/>
                    <a:pt x="4924" y="4963"/>
                    <a:pt x="3886" y="4963"/>
                  </a:cubicBezTo>
                  <a:cubicBezTo>
                    <a:pt x="2715" y="4963"/>
                    <a:pt x="1818" y="3921"/>
                    <a:pt x="1982" y="2786"/>
                  </a:cubicBezTo>
                  <a:lnTo>
                    <a:pt x="1982" y="2786"/>
                  </a:lnTo>
                  <a:lnTo>
                    <a:pt x="0" y="3386"/>
                  </a:lnTo>
                  <a:cubicBezTo>
                    <a:pt x="242" y="3695"/>
                    <a:pt x="406" y="4069"/>
                    <a:pt x="406" y="4490"/>
                  </a:cubicBezTo>
                  <a:cubicBezTo>
                    <a:pt x="406" y="8083"/>
                    <a:pt x="3316" y="10994"/>
                    <a:pt x="6909" y="10994"/>
                  </a:cubicBezTo>
                  <a:cubicBezTo>
                    <a:pt x="7331" y="10994"/>
                    <a:pt x="7705" y="11154"/>
                    <a:pt x="8013" y="11399"/>
                  </a:cubicBezTo>
                  <a:lnTo>
                    <a:pt x="8988" y="8212"/>
                  </a:lnTo>
                  <a:cubicBezTo>
                    <a:pt x="8013" y="8130"/>
                    <a:pt x="7233" y="7319"/>
                    <a:pt x="7233" y="6312"/>
                  </a:cubicBezTo>
                  <a:cubicBezTo>
                    <a:pt x="7233" y="5271"/>
                    <a:pt x="8095" y="4409"/>
                    <a:pt x="9152" y="4409"/>
                  </a:cubicBezTo>
                  <a:cubicBezTo>
                    <a:pt x="9492" y="4409"/>
                    <a:pt x="9816" y="4490"/>
                    <a:pt x="10093" y="4654"/>
                  </a:cubicBezTo>
                  <a:lnTo>
                    <a:pt x="11376" y="543"/>
                  </a:lnTo>
                  <a:cubicBezTo>
                    <a:pt x="11461" y="258"/>
                    <a:pt x="11252" y="1"/>
                    <a:pt x="10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" name="Google Shape;722;p35"/>
          <p:cNvSpPr/>
          <p:nvPr/>
        </p:nvSpPr>
        <p:spPr>
          <a:xfrm flipH="1">
            <a:off x="533138" y="35674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35"/>
          <p:cNvSpPr/>
          <p:nvPr/>
        </p:nvSpPr>
        <p:spPr>
          <a:xfrm flipH="1">
            <a:off x="533150" y="46432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35"/>
          <p:cNvSpPr/>
          <p:nvPr/>
        </p:nvSpPr>
        <p:spPr>
          <a:xfrm flipH="1">
            <a:off x="1691575" y="446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5"/>
          <p:cNvSpPr/>
          <p:nvPr/>
        </p:nvSpPr>
        <p:spPr>
          <a:xfrm flipH="1">
            <a:off x="1919975" y="62947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5"/>
          <p:cNvSpPr/>
          <p:nvPr/>
        </p:nvSpPr>
        <p:spPr>
          <a:xfrm flipH="1">
            <a:off x="1331813" y="2469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35"/>
          <p:cNvSpPr/>
          <p:nvPr/>
        </p:nvSpPr>
        <p:spPr>
          <a:xfrm flipH="1">
            <a:off x="446750" y="1908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5"/>
          <p:cNvSpPr/>
          <p:nvPr/>
        </p:nvSpPr>
        <p:spPr>
          <a:xfrm flipH="1">
            <a:off x="1073625" y="16441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5"/>
          <p:cNvSpPr/>
          <p:nvPr/>
        </p:nvSpPr>
        <p:spPr>
          <a:xfrm flipH="1">
            <a:off x="8424000" y="4572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" type="subTitle"/>
          </p:nvPr>
        </p:nvSpPr>
        <p:spPr>
          <a:xfrm>
            <a:off x="4572002" y="3454915"/>
            <a:ext cx="2964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5"/>
          <p:cNvSpPr txBox="1"/>
          <p:nvPr>
            <p:ph idx="2" type="subTitle"/>
          </p:nvPr>
        </p:nvSpPr>
        <p:spPr>
          <a:xfrm>
            <a:off x="4572002" y="2143333"/>
            <a:ext cx="2964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5"/>
          <p:cNvSpPr txBox="1"/>
          <p:nvPr>
            <p:ph idx="3" type="subTitle"/>
          </p:nvPr>
        </p:nvSpPr>
        <p:spPr>
          <a:xfrm>
            <a:off x="4572000" y="3130207"/>
            <a:ext cx="29649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4" type="subTitle"/>
          </p:nvPr>
        </p:nvSpPr>
        <p:spPr>
          <a:xfrm>
            <a:off x="4572000" y="1818625"/>
            <a:ext cx="29649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"/>
          <p:cNvSpPr/>
          <p:nvPr>
            <p:ph idx="5" type="pic"/>
          </p:nvPr>
        </p:nvSpPr>
        <p:spPr>
          <a:xfrm flipH="1">
            <a:off x="-25" y="730800"/>
            <a:ext cx="3895800" cy="4412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6"/>
          <p:cNvSpPr/>
          <p:nvPr/>
        </p:nvSpPr>
        <p:spPr>
          <a:xfrm>
            <a:off x="8571875" y="966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578875" y="2102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6"/>
          <p:cNvSpPr/>
          <p:nvPr/>
        </p:nvSpPr>
        <p:spPr>
          <a:xfrm rot="-2138915">
            <a:off x="234565" y="3926868"/>
            <a:ext cx="180161" cy="155679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6"/>
          <p:cNvGrpSpPr/>
          <p:nvPr/>
        </p:nvGrpSpPr>
        <p:grpSpPr>
          <a:xfrm rot="842425">
            <a:off x="7701743" y="211931"/>
            <a:ext cx="351116" cy="327992"/>
            <a:chOff x="4647925" y="2933700"/>
            <a:chExt cx="351125" cy="328000"/>
          </a:xfrm>
        </p:grpSpPr>
        <p:sp>
          <p:nvSpPr>
            <p:cNvPr id="74" name="Google Shape;74;p6"/>
            <p:cNvSpPr/>
            <p:nvPr/>
          </p:nvSpPr>
          <p:spPr>
            <a:xfrm>
              <a:off x="4725950" y="3103875"/>
              <a:ext cx="273100" cy="157825"/>
            </a:xfrm>
            <a:custGeom>
              <a:rect b="b" l="l" r="r" t="t"/>
              <a:pathLst>
                <a:path extrusionOk="0" h="6313" w="10924">
                  <a:moveTo>
                    <a:pt x="5462" y="1760"/>
                  </a:moveTo>
                  <a:cubicBezTo>
                    <a:pt x="6960" y="1760"/>
                    <a:pt x="8310" y="2720"/>
                    <a:pt x="8926" y="4199"/>
                  </a:cubicBezTo>
                  <a:cubicBezTo>
                    <a:pt x="9008" y="4409"/>
                    <a:pt x="8911" y="4655"/>
                    <a:pt x="8700" y="4733"/>
                  </a:cubicBezTo>
                  <a:cubicBezTo>
                    <a:pt x="8646" y="4757"/>
                    <a:pt x="8591" y="4769"/>
                    <a:pt x="8536" y="4769"/>
                  </a:cubicBezTo>
                  <a:cubicBezTo>
                    <a:pt x="8374" y="4769"/>
                    <a:pt x="8223" y="4668"/>
                    <a:pt x="8162" y="4522"/>
                  </a:cubicBezTo>
                  <a:cubicBezTo>
                    <a:pt x="7674" y="3336"/>
                    <a:pt x="6617" y="2572"/>
                    <a:pt x="5462" y="2572"/>
                  </a:cubicBezTo>
                  <a:cubicBezTo>
                    <a:pt x="4311" y="2572"/>
                    <a:pt x="3254" y="3336"/>
                    <a:pt x="2782" y="4522"/>
                  </a:cubicBezTo>
                  <a:cubicBezTo>
                    <a:pt x="2710" y="4677"/>
                    <a:pt x="2569" y="4771"/>
                    <a:pt x="2414" y="4771"/>
                  </a:cubicBezTo>
                  <a:cubicBezTo>
                    <a:pt x="2358" y="4771"/>
                    <a:pt x="2300" y="4759"/>
                    <a:pt x="2244" y="4733"/>
                  </a:cubicBezTo>
                  <a:cubicBezTo>
                    <a:pt x="2033" y="4655"/>
                    <a:pt x="1920" y="4409"/>
                    <a:pt x="2017" y="4199"/>
                  </a:cubicBezTo>
                  <a:cubicBezTo>
                    <a:pt x="2618" y="2720"/>
                    <a:pt x="3983" y="1760"/>
                    <a:pt x="5462" y="1760"/>
                  </a:cubicBezTo>
                  <a:close/>
                  <a:moveTo>
                    <a:pt x="5469" y="1"/>
                  </a:moveTo>
                  <a:cubicBezTo>
                    <a:pt x="5163" y="1"/>
                    <a:pt x="4853" y="94"/>
                    <a:pt x="4584" y="282"/>
                  </a:cubicBezTo>
                  <a:cubicBezTo>
                    <a:pt x="4438" y="237"/>
                    <a:pt x="4290" y="215"/>
                    <a:pt x="4143" y="215"/>
                  </a:cubicBezTo>
                  <a:cubicBezTo>
                    <a:pt x="3653" y="215"/>
                    <a:pt x="3183" y="456"/>
                    <a:pt x="2895" y="883"/>
                  </a:cubicBezTo>
                  <a:cubicBezTo>
                    <a:pt x="2874" y="882"/>
                    <a:pt x="2852" y="881"/>
                    <a:pt x="2831" y="881"/>
                  </a:cubicBezTo>
                  <a:cubicBezTo>
                    <a:pt x="2109" y="881"/>
                    <a:pt x="1494" y="1391"/>
                    <a:pt x="1350" y="2100"/>
                  </a:cubicBezTo>
                  <a:cubicBezTo>
                    <a:pt x="734" y="2361"/>
                    <a:pt x="359" y="3028"/>
                    <a:pt x="457" y="3711"/>
                  </a:cubicBezTo>
                  <a:cubicBezTo>
                    <a:pt x="180" y="4003"/>
                    <a:pt x="0" y="4394"/>
                    <a:pt x="0" y="4799"/>
                  </a:cubicBezTo>
                  <a:cubicBezTo>
                    <a:pt x="0" y="5630"/>
                    <a:pt x="683" y="6313"/>
                    <a:pt x="1514" y="6313"/>
                  </a:cubicBezTo>
                  <a:lnTo>
                    <a:pt x="9414" y="6313"/>
                  </a:lnTo>
                  <a:cubicBezTo>
                    <a:pt x="10241" y="6313"/>
                    <a:pt x="10924" y="5630"/>
                    <a:pt x="10924" y="4799"/>
                  </a:cubicBezTo>
                  <a:cubicBezTo>
                    <a:pt x="10924" y="4394"/>
                    <a:pt x="10764" y="4003"/>
                    <a:pt x="10471" y="3711"/>
                  </a:cubicBezTo>
                  <a:cubicBezTo>
                    <a:pt x="10584" y="3028"/>
                    <a:pt x="10194" y="2361"/>
                    <a:pt x="9578" y="2100"/>
                  </a:cubicBezTo>
                  <a:cubicBezTo>
                    <a:pt x="9449" y="1406"/>
                    <a:pt x="8833" y="881"/>
                    <a:pt x="8096" y="881"/>
                  </a:cubicBezTo>
                  <a:cubicBezTo>
                    <a:pt x="8075" y="881"/>
                    <a:pt x="8054" y="882"/>
                    <a:pt x="8033" y="883"/>
                  </a:cubicBezTo>
                  <a:cubicBezTo>
                    <a:pt x="7743" y="454"/>
                    <a:pt x="7269" y="221"/>
                    <a:pt x="6774" y="221"/>
                  </a:cubicBezTo>
                  <a:cubicBezTo>
                    <a:pt x="6630" y="221"/>
                    <a:pt x="6483" y="241"/>
                    <a:pt x="6340" y="282"/>
                  </a:cubicBezTo>
                  <a:cubicBezTo>
                    <a:pt x="6080" y="94"/>
                    <a:pt x="5776" y="1"/>
                    <a:pt x="5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4647925" y="2933700"/>
              <a:ext cx="273100" cy="157725"/>
            </a:xfrm>
            <a:custGeom>
              <a:rect b="b" l="l" r="r" t="t"/>
              <a:pathLst>
                <a:path extrusionOk="0" h="6309" w="10924">
                  <a:moveTo>
                    <a:pt x="5462" y="1756"/>
                  </a:moveTo>
                  <a:cubicBezTo>
                    <a:pt x="6944" y="1756"/>
                    <a:pt x="8310" y="2716"/>
                    <a:pt x="8911" y="4210"/>
                  </a:cubicBezTo>
                  <a:cubicBezTo>
                    <a:pt x="9008" y="4420"/>
                    <a:pt x="8895" y="4666"/>
                    <a:pt x="8680" y="4748"/>
                  </a:cubicBezTo>
                  <a:cubicBezTo>
                    <a:pt x="8630" y="4768"/>
                    <a:pt x="8579" y="4777"/>
                    <a:pt x="8529" y="4777"/>
                  </a:cubicBezTo>
                  <a:cubicBezTo>
                    <a:pt x="8369" y="4777"/>
                    <a:pt x="8220" y="4681"/>
                    <a:pt x="8146" y="4518"/>
                  </a:cubicBezTo>
                  <a:cubicBezTo>
                    <a:pt x="7674" y="3348"/>
                    <a:pt x="6617" y="2587"/>
                    <a:pt x="5462" y="2587"/>
                  </a:cubicBezTo>
                  <a:cubicBezTo>
                    <a:pt x="4311" y="2587"/>
                    <a:pt x="3254" y="3348"/>
                    <a:pt x="2766" y="4518"/>
                  </a:cubicBezTo>
                  <a:cubicBezTo>
                    <a:pt x="2704" y="4681"/>
                    <a:pt x="2546" y="4777"/>
                    <a:pt x="2382" y="4777"/>
                  </a:cubicBezTo>
                  <a:cubicBezTo>
                    <a:pt x="2330" y="4777"/>
                    <a:pt x="2278" y="4768"/>
                    <a:pt x="2228" y="4748"/>
                  </a:cubicBezTo>
                  <a:cubicBezTo>
                    <a:pt x="2017" y="4666"/>
                    <a:pt x="1920" y="4420"/>
                    <a:pt x="2002" y="4210"/>
                  </a:cubicBezTo>
                  <a:cubicBezTo>
                    <a:pt x="2618" y="2716"/>
                    <a:pt x="3968" y="1756"/>
                    <a:pt x="5462" y="1756"/>
                  </a:cubicBezTo>
                  <a:close/>
                  <a:moveTo>
                    <a:pt x="5464" y="0"/>
                  </a:moveTo>
                  <a:cubicBezTo>
                    <a:pt x="5155" y="0"/>
                    <a:pt x="4846" y="98"/>
                    <a:pt x="4584" y="293"/>
                  </a:cubicBezTo>
                  <a:cubicBezTo>
                    <a:pt x="4434" y="247"/>
                    <a:pt x="4281" y="224"/>
                    <a:pt x="4130" y="224"/>
                  </a:cubicBezTo>
                  <a:cubicBezTo>
                    <a:pt x="3645" y="224"/>
                    <a:pt x="3181" y="456"/>
                    <a:pt x="2895" y="878"/>
                  </a:cubicBezTo>
                  <a:cubicBezTo>
                    <a:pt x="2874" y="877"/>
                    <a:pt x="2853" y="877"/>
                    <a:pt x="2833" y="877"/>
                  </a:cubicBezTo>
                  <a:cubicBezTo>
                    <a:pt x="2110" y="877"/>
                    <a:pt x="1479" y="1401"/>
                    <a:pt x="1350" y="2099"/>
                  </a:cubicBezTo>
                  <a:cubicBezTo>
                    <a:pt x="734" y="2372"/>
                    <a:pt x="344" y="3024"/>
                    <a:pt x="457" y="3722"/>
                  </a:cubicBezTo>
                  <a:cubicBezTo>
                    <a:pt x="164" y="3999"/>
                    <a:pt x="0" y="4389"/>
                    <a:pt x="0" y="4795"/>
                  </a:cubicBezTo>
                  <a:cubicBezTo>
                    <a:pt x="0" y="5641"/>
                    <a:pt x="683" y="6309"/>
                    <a:pt x="1514" y="6309"/>
                  </a:cubicBezTo>
                  <a:lnTo>
                    <a:pt x="9414" y="6309"/>
                  </a:lnTo>
                  <a:cubicBezTo>
                    <a:pt x="10241" y="6309"/>
                    <a:pt x="10924" y="5641"/>
                    <a:pt x="10924" y="4795"/>
                  </a:cubicBezTo>
                  <a:cubicBezTo>
                    <a:pt x="10924" y="4389"/>
                    <a:pt x="10748" y="3999"/>
                    <a:pt x="10455" y="3722"/>
                  </a:cubicBezTo>
                  <a:cubicBezTo>
                    <a:pt x="10569" y="3024"/>
                    <a:pt x="10194" y="2372"/>
                    <a:pt x="9578" y="2099"/>
                  </a:cubicBezTo>
                  <a:cubicBezTo>
                    <a:pt x="9434" y="1401"/>
                    <a:pt x="8814" y="877"/>
                    <a:pt x="8095" y="877"/>
                  </a:cubicBezTo>
                  <a:cubicBezTo>
                    <a:pt x="8074" y="877"/>
                    <a:pt x="8054" y="877"/>
                    <a:pt x="8033" y="878"/>
                  </a:cubicBezTo>
                  <a:cubicBezTo>
                    <a:pt x="7747" y="456"/>
                    <a:pt x="7283" y="224"/>
                    <a:pt x="6797" y="224"/>
                  </a:cubicBezTo>
                  <a:cubicBezTo>
                    <a:pt x="6645" y="224"/>
                    <a:pt x="6491" y="247"/>
                    <a:pt x="6340" y="293"/>
                  </a:cubicBezTo>
                  <a:cubicBezTo>
                    <a:pt x="6080" y="98"/>
                    <a:pt x="5772" y="0"/>
                    <a:pt x="5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6"/>
          <p:cNvSpPr/>
          <p:nvPr/>
        </p:nvSpPr>
        <p:spPr>
          <a:xfrm>
            <a:off x="8302775" y="4318950"/>
            <a:ext cx="356875" cy="350900"/>
          </a:xfrm>
          <a:custGeom>
            <a:rect b="b" l="l" r="r" t="t"/>
            <a:pathLst>
              <a:path extrusionOk="0" h="14036" w="14275">
                <a:moveTo>
                  <a:pt x="10494" y="2304"/>
                </a:moveTo>
                <a:cubicBezTo>
                  <a:pt x="10827" y="2304"/>
                  <a:pt x="11160" y="2431"/>
                  <a:pt x="11411" y="2684"/>
                </a:cubicBezTo>
                <a:cubicBezTo>
                  <a:pt x="11495" y="2768"/>
                  <a:pt x="11607" y="2815"/>
                  <a:pt x="11725" y="2815"/>
                </a:cubicBezTo>
                <a:cubicBezTo>
                  <a:pt x="11767" y="2815"/>
                  <a:pt x="11810" y="2809"/>
                  <a:pt x="11852" y="2797"/>
                </a:cubicBezTo>
                <a:cubicBezTo>
                  <a:pt x="11885" y="2790"/>
                  <a:pt x="11918" y="2786"/>
                  <a:pt x="11950" y="2786"/>
                </a:cubicBezTo>
                <a:cubicBezTo>
                  <a:pt x="12140" y="2786"/>
                  <a:pt x="12312" y="2910"/>
                  <a:pt x="12355" y="3090"/>
                </a:cubicBezTo>
                <a:cubicBezTo>
                  <a:pt x="12422" y="3316"/>
                  <a:pt x="12289" y="3542"/>
                  <a:pt x="12063" y="3593"/>
                </a:cubicBezTo>
                <a:cubicBezTo>
                  <a:pt x="11949" y="3626"/>
                  <a:pt x="11834" y="3642"/>
                  <a:pt x="11719" y="3642"/>
                </a:cubicBezTo>
                <a:cubicBezTo>
                  <a:pt x="11390" y="3642"/>
                  <a:pt x="11069" y="3510"/>
                  <a:pt x="10826" y="3269"/>
                </a:cubicBezTo>
                <a:cubicBezTo>
                  <a:pt x="10736" y="3180"/>
                  <a:pt x="10615" y="3135"/>
                  <a:pt x="10493" y="3135"/>
                </a:cubicBezTo>
                <a:cubicBezTo>
                  <a:pt x="10371" y="3135"/>
                  <a:pt x="10249" y="3180"/>
                  <a:pt x="10159" y="3269"/>
                </a:cubicBezTo>
                <a:cubicBezTo>
                  <a:pt x="9984" y="3445"/>
                  <a:pt x="9984" y="3737"/>
                  <a:pt x="10159" y="3917"/>
                </a:cubicBezTo>
                <a:cubicBezTo>
                  <a:pt x="10666" y="4420"/>
                  <a:pt x="10666" y="5251"/>
                  <a:pt x="10159" y="5739"/>
                </a:cubicBezTo>
                <a:cubicBezTo>
                  <a:pt x="9907" y="5990"/>
                  <a:pt x="9579" y="6116"/>
                  <a:pt x="9250" y="6116"/>
                </a:cubicBezTo>
                <a:cubicBezTo>
                  <a:pt x="8921" y="6116"/>
                  <a:pt x="8593" y="5990"/>
                  <a:pt x="8341" y="5739"/>
                </a:cubicBezTo>
                <a:cubicBezTo>
                  <a:pt x="8251" y="5649"/>
                  <a:pt x="8133" y="5604"/>
                  <a:pt x="8015" y="5604"/>
                </a:cubicBezTo>
                <a:cubicBezTo>
                  <a:pt x="7897" y="5604"/>
                  <a:pt x="7779" y="5649"/>
                  <a:pt x="7690" y="5739"/>
                </a:cubicBezTo>
                <a:cubicBezTo>
                  <a:pt x="7495" y="5934"/>
                  <a:pt x="7495" y="6226"/>
                  <a:pt x="7690" y="6406"/>
                </a:cubicBezTo>
                <a:cubicBezTo>
                  <a:pt x="8177" y="6909"/>
                  <a:pt x="8177" y="7721"/>
                  <a:pt x="7690" y="8224"/>
                </a:cubicBezTo>
                <a:cubicBezTo>
                  <a:pt x="7438" y="8477"/>
                  <a:pt x="7105" y="8604"/>
                  <a:pt x="6771" y="8604"/>
                </a:cubicBezTo>
                <a:cubicBezTo>
                  <a:pt x="6437" y="8604"/>
                  <a:pt x="6104" y="8477"/>
                  <a:pt x="5852" y="8224"/>
                </a:cubicBezTo>
                <a:cubicBezTo>
                  <a:pt x="5769" y="8140"/>
                  <a:pt x="5648" y="8093"/>
                  <a:pt x="5533" y="8093"/>
                </a:cubicBezTo>
                <a:cubicBezTo>
                  <a:pt x="5493" y="8093"/>
                  <a:pt x="5453" y="8098"/>
                  <a:pt x="5415" y="8111"/>
                </a:cubicBezTo>
                <a:cubicBezTo>
                  <a:pt x="5382" y="8118"/>
                  <a:pt x="5349" y="8121"/>
                  <a:pt x="5316" y="8121"/>
                </a:cubicBezTo>
                <a:cubicBezTo>
                  <a:pt x="5124" y="8121"/>
                  <a:pt x="4952" y="7998"/>
                  <a:pt x="4912" y="7818"/>
                </a:cubicBezTo>
                <a:cubicBezTo>
                  <a:pt x="4846" y="7592"/>
                  <a:pt x="4975" y="7366"/>
                  <a:pt x="5205" y="7315"/>
                </a:cubicBezTo>
                <a:cubicBezTo>
                  <a:pt x="5315" y="7286"/>
                  <a:pt x="5427" y="7272"/>
                  <a:pt x="5539" y="7272"/>
                </a:cubicBezTo>
                <a:cubicBezTo>
                  <a:pt x="5870" y="7272"/>
                  <a:pt x="6195" y="7396"/>
                  <a:pt x="6437" y="7639"/>
                </a:cubicBezTo>
                <a:cubicBezTo>
                  <a:pt x="6527" y="7736"/>
                  <a:pt x="6649" y="7785"/>
                  <a:pt x="6771" y="7785"/>
                </a:cubicBezTo>
                <a:cubicBezTo>
                  <a:pt x="6893" y="7785"/>
                  <a:pt x="7015" y="7736"/>
                  <a:pt x="7105" y="7639"/>
                </a:cubicBezTo>
                <a:cubicBezTo>
                  <a:pt x="7284" y="7463"/>
                  <a:pt x="7284" y="7170"/>
                  <a:pt x="7105" y="6991"/>
                </a:cubicBezTo>
                <a:cubicBezTo>
                  <a:pt x="6601" y="6488"/>
                  <a:pt x="6601" y="5672"/>
                  <a:pt x="7105" y="5169"/>
                </a:cubicBezTo>
                <a:cubicBezTo>
                  <a:pt x="7356" y="4918"/>
                  <a:pt x="7686" y="4792"/>
                  <a:pt x="8015" y="4792"/>
                </a:cubicBezTo>
                <a:cubicBezTo>
                  <a:pt x="8345" y="4792"/>
                  <a:pt x="8675" y="4918"/>
                  <a:pt x="8926" y="5169"/>
                </a:cubicBezTo>
                <a:cubicBezTo>
                  <a:pt x="9016" y="5259"/>
                  <a:pt x="9134" y="5304"/>
                  <a:pt x="9252" y="5304"/>
                </a:cubicBezTo>
                <a:cubicBezTo>
                  <a:pt x="9369" y="5304"/>
                  <a:pt x="9486" y="5259"/>
                  <a:pt x="9574" y="5169"/>
                </a:cubicBezTo>
                <a:cubicBezTo>
                  <a:pt x="9769" y="4974"/>
                  <a:pt x="9769" y="4682"/>
                  <a:pt x="9574" y="4502"/>
                </a:cubicBezTo>
                <a:cubicBezTo>
                  <a:pt x="9086" y="3999"/>
                  <a:pt x="9086" y="3187"/>
                  <a:pt x="9574" y="2684"/>
                </a:cubicBezTo>
                <a:cubicBezTo>
                  <a:pt x="9828" y="2431"/>
                  <a:pt x="10161" y="2304"/>
                  <a:pt x="10494" y="2304"/>
                </a:cubicBezTo>
                <a:close/>
                <a:moveTo>
                  <a:pt x="10847" y="0"/>
                </a:moveTo>
                <a:cubicBezTo>
                  <a:pt x="10677" y="0"/>
                  <a:pt x="10497" y="16"/>
                  <a:pt x="10307" y="51"/>
                </a:cubicBezTo>
                <a:cubicBezTo>
                  <a:pt x="9121" y="246"/>
                  <a:pt x="7721" y="1171"/>
                  <a:pt x="6032" y="2860"/>
                </a:cubicBezTo>
                <a:cubicBezTo>
                  <a:pt x="4343" y="4537"/>
                  <a:pt x="3430" y="5934"/>
                  <a:pt x="3219" y="7120"/>
                </a:cubicBezTo>
                <a:cubicBezTo>
                  <a:pt x="3024" y="8224"/>
                  <a:pt x="3480" y="9024"/>
                  <a:pt x="3937" y="9558"/>
                </a:cubicBezTo>
                <a:lnTo>
                  <a:pt x="164" y="13346"/>
                </a:lnTo>
                <a:cubicBezTo>
                  <a:pt x="1" y="13490"/>
                  <a:pt x="1" y="13752"/>
                  <a:pt x="164" y="13916"/>
                </a:cubicBezTo>
                <a:cubicBezTo>
                  <a:pt x="246" y="13996"/>
                  <a:pt x="352" y="14036"/>
                  <a:pt x="457" y="14036"/>
                </a:cubicBezTo>
                <a:cubicBezTo>
                  <a:pt x="562" y="14036"/>
                  <a:pt x="668" y="13996"/>
                  <a:pt x="750" y="13916"/>
                </a:cubicBezTo>
                <a:lnTo>
                  <a:pt x="4522" y="10143"/>
                </a:lnTo>
                <a:cubicBezTo>
                  <a:pt x="5093" y="10635"/>
                  <a:pt x="5730" y="10920"/>
                  <a:pt x="6459" y="10920"/>
                </a:cubicBezTo>
                <a:cubicBezTo>
                  <a:pt x="6621" y="10920"/>
                  <a:pt x="6788" y="10906"/>
                  <a:pt x="6960" y="10877"/>
                </a:cubicBezTo>
                <a:cubicBezTo>
                  <a:pt x="8146" y="10662"/>
                  <a:pt x="9543" y="9737"/>
                  <a:pt x="11232" y="8048"/>
                </a:cubicBezTo>
                <a:cubicBezTo>
                  <a:pt x="12925" y="6371"/>
                  <a:pt x="13834" y="4974"/>
                  <a:pt x="14045" y="3788"/>
                </a:cubicBezTo>
                <a:cubicBezTo>
                  <a:pt x="14275" y="2454"/>
                  <a:pt x="13592" y="1576"/>
                  <a:pt x="13038" y="1042"/>
                </a:cubicBezTo>
                <a:cubicBezTo>
                  <a:pt x="12576" y="580"/>
                  <a:pt x="11879" y="0"/>
                  <a:pt x="1084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/>
          <p:cNvSpPr/>
          <p:nvPr/>
        </p:nvSpPr>
        <p:spPr>
          <a:xfrm>
            <a:off x="443150" y="4609500"/>
            <a:ext cx="352000" cy="351300"/>
          </a:xfrm>
          <a:custGeom>
            <a:rect b="b" l="l" r="r" t="t"/>
            <a:pathLst>
              <a:path extrusionOk="0" h="14052" w="14080">
                <a:moveTo>
                  <a:pt x="13640" y="0"/>
                </a:moveTo>
                <a:cubicBezTo>
                  <a:pt x="13534" y="0"/>
                  <a:pt x="13428" y="40"/>
                  <a:pt x="13346" y="120"/>
                </a:cubicBezTo>
                <a:lnTo>
                  <a:pt x="12582" y="885"/>
                </a:lnTo>
                <a:cubicBezTo>
                  <a:pt x="12350" y="757"/>
                  <a:pt x="12091" y="692"/>
                  <a:pt x="11832" y="692"/>
                </a:cubicBezTo>
                <a:cubicBezTo>
                  <a:pt x="11437" y="692"/>
                  <a:pt x="11043" y="842"/>
                  <a:pt x="10748" y="1146"/>
                </a:cubicBezTo>
                <a:cubicBezTo>
                  <a:pt x="10276" y="1599"/>
                  <a:pt x="10179" y="2282"/>
                  <a:pt x="10420" y="2851"/>
                </a:cubicBezTo>
                <a:cubicBezTo>
                  <a:pt x="10323" y="2836"/>
                  <a:pt x="10374" y="2836"/>
                  <a:pt x="9137" y="2836"/>
                </a:cubicBezTo>
                <a:cubicBezTo>
                  <a:pt x="8634" y="2836"/>
                  <a:pt x="8212" y="3257"/>
                  <a:pt x="8212" y="3780"/>
                </a:cubicBezTo>
                <a:cubicBezTo>
                  <a:pt x="8212" y="4981"/>
                  <a:pt x="8212" y="4950"/>
                  <a:pt x="8228" y="5063"/>
                </a:cubicBezTo>
                <a:cubicBezTo>
                  <a:pt x="8026" y="4970"/>
                  <a:pt x="7810" y="4925"/>
                  <a:pt x="7595" y="4925"/>
                </a:cubicBezTo>
                <a:cubicBezTo>
                  <a:pt x="7201" y="4925"/>
                  <a:pt x="6808" y="5076"/>
                  <a:pt x="6504" y="5371"/>
                </a:cubicBezTo>
                <a:cubicBezTo>
                  <a:pt x="6047" y="5843"/>
                  <a:pt x="5934" y="6526"/>
                  <a:pt x="6195" y="7096"/>
                </a:cubicBezTo>
                <a:cubicBezTo>
                  <a:pt x="6082" y="7080"/>
                  <a:pt x="6145" y="7080"/>
                  <a:pt x="4912" y="7080"/>
                </a:cubicBezTo>
                <a:cubicBezTo>
                  <a:pt x="4389" y="7080"/>
                  <a:pt x="3968" y="7501"/>
                  <a:pt x="3968" y="8005"/>
                </a:cubicBezTo>
                <a:lnTo>
                  <a:pt x="3968" y="9144"/>
                </a:lnTo>
                <a:cubicBezTo>
                  <a:pt x="3968" y="9241"/>
                  <a:pt x="3984" y="9354"/>
                  <a:pt x="4019" y="9452"/>
                </a:cubicBezTo>
                <a:lnTo>
                  <a:pt x="2244" y="11223"/>
                </a:lnTo>
                <a:cubicBezTo>
                  <a:pt x="2017" y="11094"/>
                  <a:pt x="1775" y="11028"/>
                  <a:pt x="1514" y="11028"/>
                </a:cubicBezTo>
                <a:cubicBezTo>
                  <a:pt x="683" y="11028"/>
                  <a:pt x="0" y="11711"/>
                  <a:pt x="0" y="12542"/>
                </a:cubicBezTo>
                <a:cubicBezTo>
                  <a:pt x="0" y="13369"/>
                  <a:pt x="683" y="14051"/>
                  <a:pt x="1514" y="14051"/>
                </a:cubicBezTo>
                <a:cubicBezTo>
                  <a:pt x="1740" y="14051"/>
                  <a:pt x="1920" y="13856"/>
                  <a:pt x="1920" y="13630"/>
                </a:cubicBezTo>
                <a:cubicBezTo>
                  <a:pt x="1920" y="13400"/>
                  <a:pt x="1740" y="13224"/>
                  <a:pt x="1514" y="13224"/>
                </a:cubicBezTo>
                <a:cubicBezTo>
                  <a:pt x="1140" y="13224"/>
                  <a:pt x="831" y="12912"/>
                  <a:pt x="831" y="12542"/>
                </a:cubicBezTo>
                <a:cubicBezTo>
                  <a:pt x="831" y="12167"/>
                  <a:pt x="1140" y="11859"/>
                  <a:pt x="1514" y="11859"/>
                </a:cubicBezTo>
                <a:cubicBezTo>
                  <a:pt x="1694" y="11859"/>
                  <a:pt x="1873" y="11921"/>
                  <a:pt x="2002" y="12054"/>
                </a:cubicBezTo>
                <a:cubicBezTo>
                  <a:pt x="2084" y="12134"/>
                  <a:pt x="2189" y="12174"/>
                  <a:pt x="2292" y="12174"/>
                </a:cubicBezTo>
                <a:cubicBezTo>
                  <a:pt x="2396" y="12174"/>
                  <a:pt x="2497" y="12134"/>
                  <a:pt x="2571" y="12054"/>
                </a:cubicBezTo>
                <a:lnTo>
                  <a:pt x="4604" y="10021"/>
                </a:lnTo>
                <a:cubicBezTo>
                  <a:pt x="4701" y="10053"/>
                  <a:pt x="4799" y="10068"/>
                  <a:pt x="4912" y="10068"/>
                </a:cubicBezTo>
                <a:lnTo>
                  <a:pt x="6032" y="10068"/>
                </a:lnTo>
                <a:cubicBezTo>
                  <a:pt x="6554" y="10068"/>
                  <a:pt x="6976" y="9663"/>
                  <a:pt x="6976" y="9144"/>
                </a:cubicBezTo>
                <a:cubicBezTo>
                  <a:pt x="6976" y="7923"/>
                  <a:pt x="6976" y="7973"/>
                  <a:pt x="6960" y="7860"/>
                </a:cubicBezTo>
                <a:lnTo>
                  <a:pt x="6960" y="7860"/>
                </a:lnTo>
                <a:cubicBezTo>
                  <a:pt x="7158" y="7947"/>
                  <a:pt x="7376" y="7992"/>
                  <a:pt x="7596" y="7992"/>
                </a:cubicBezTo>
                <a:cubicBezTo>
                  <a:pt x="7986" y="7992"/>
                  <a:pt x="8381" y="7850"/>
                  <a:pt x="8680" y="7548"/>
                </a:cubicBezTo>
                <a:cubicBezTo>
                  <a:pt x="9137" y="7080"/>
                  <a:pt x="9250" y="6397"/>
                  <a:pt x="8993" y="5828"/>
                </a:cubicBezTo>
                <a:lnTo>
                  <a:pt x="8993" y="5828"/>
                </a:lnTo>
                <a:cubicBezTo>
                  <a:pt x="9039" y="5843"/>
                  <a:pt x="9090" y="5843"/>
                  <a:pt x="9137" y="5843"/>
                </a:cubicBezTo>
                <a:lnTo>
                  <a:pt x="10276" y="5843"/>
                </a:lnTo>
                <a:cubicBezTo>
                  <a:pt x="10795" y="5843"/>
                  <a:pt x="11201" y="5422"/>
                  <a:pt x="11201" y="4899"/>
                </a:cubicBezTo>
                <a:cubicBezTo>
                  <a:pt x="11201" y="3698"/>
                  <a:pt x="11216" y="3729"/>
                  <a:pt x="11201" y="3616"/>
                </a:cubicBezTo>
                <a:lnTo>
                  <a:pt x="11201" y="3616"/>
                </a:lnTo>
                <a:cubicBezTo>
                  <a:pt x="11401" y="3710"/>
                  <a:pt x="11620" y="3758"/>
                  <a:pt x="11839" y="3758"/>
                </a:cubicBezTo>
                <a:cubicBezTo>
                  <a:pt x="12228" y="3758"/>
                  <a:pt x="12618" y="3609"/>
                  <a:pt x="12909" y="3308"/>
                </a:cubicBezTo>
                <a:cubicBezTo>
                  <a:pt x="13413" y="2804"/>
                  <a:pt x="13494" y="2055"/>
                  <a:pt x="13167" y="1470"/>
                </a:cubicBezTo>
                <a:lnTo>
                  <a:pt x="13931" y="705"/>
                </a:lnTo>
                <a:cubicBezTo>
                  <a:pt x="14080" y="546"/>
                  <a:pt x="14080" y="284"/>
                  <a:pt x="13931" y="120"/>
                </a:cubicBezTo>
                <a:cubicBezTo>
                  <a:pt x="13851" y="40"/>
                  <a:pt x="13746" y="0"/>
                  <a:pt x="136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317750" y="585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720010" y="539414"/>
            <a:ext cx="77040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1" name="Google Shape;81;p7"/>
          <p:cNvSpPr txBox="1"/>
          <p:nvPr>
            <p:ph idx="1" type="subTitle"/>
          </p:nvPr>
        </p:nvSpPr>
        <p:spPr>
          <a:xfrm>
            <a:off x="720000" y="1749325"/>
            <a:ext cx="4345800" cy="20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4559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/>
        </p:txBody>
      </p:sp>
      <p:sp>
        <p:nvSpPr>
          <p:cNvPr id="82" name="Google Shape;82;p7"/>
          <p:cNvSpPr/>
          <p:nvPr>
            <p:ph idx="2" type="pic"/>
          </p:nvPr>
        </p:nvSpPr>
        <p:spPr>
          <a:xfrm flipH="1">
            <a:off x="6031800" y="529475"/>
            <a:ext cx="3112200" cy="46140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7"/>
          <p:cNvSpPr/>
          <p:nvPr/>
        </p:nvSpPr>
        <p:spPr>
          <a:xfrm flipH="1">
            <a:off x="383188" y="39519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7"/>
          <p:cNvSpPr/>
          <p:nvPr/>
        </p:nvSpPr>
        <p:spPr>
          <a:xfrm flipH="1">
            <a:off x="254625" y="466768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7"/>
          <p:cNvSpPr/>
          <p:nvPr/>
        </p:nvSpPr>
        <p:spPr>
          <a:xfrm flipH="1">
            <a:off x="1073300" y="46676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573713" y="4362250"/>
            <a:ext cx="360500" cy="351175"/>
            <a:chOff x="5143750" y="2922075"/>
            <a:chExt cx="360500" cy="351175"/>
          </a:xfrm>
        </p:grpSpPr>
        <p:sp>
          <p:nvSpPr>
            <p:cNvPr id="87" name="Google Shape;87;p7"/>
            <p:cNvSpPr/>
            <p:nvPr/>
          </p:nvSpPr>
          <p:spPr>
            <a:xfrm>
              <a:off x="5159550" y="2938700"/>
              <a:ext cx="328800" cy="318000"/>
            </a:xfrm>
            <a:custGeom>
              <a:rect b="b" l="l" r="r" t="t"/>
              <a:pathLst>
                <a:path extrusionOk="0" h="12720" w="13152">
                  <a:moveTo>
                    <a:pt x="9641" y="1994"/>
                  </a:moveTo>
                  <a:cubicBezTo>
                    <a:pt x="9819" y="1994"/>
                    <a:pt x="9980" y="2103"/>
                    <a:pt x="10046" y="2289"/>
                  </a:cubicBezTo>
                  <a:lnTo>
                    <a:pt x="10487" y="3604"/>
                  </a:lnTo>
                  <a:cubicBezTo>
                    <a:pt x="10569" y="3865"/>
                    <a:pt x="10374" y="4142"/>
                    <a:pt x="10081" y="4142"/>
                  </a:cubicBezTo>
                  <a:cubicBezTo>
                    <a:pt x="9918" y="4142"/>
                    <a:pt x="9754" y="4025"/>
                    <a:pt x="9691" y="3865"/>
                  </a:cubicBezTo>
                  <a:lnTo>
                    <a:pt x="9250" y="2547"/>
                  </a:lnTo>
                  <a:cubicBezTo>
                    <a:pt x="9184" y="2321"/>
                    <a:pt x="9301" y="2094"/>
                    <a:pt x="9512" y="2012"/>
                  </a:cubicBezTo>
                  <a:cubicBezTo>
                    <a:pt x="9555" y="2000"/>
                    <a:pt x="9598" y="1994"/>
                    <a:pt x="9641" y="1994"/>
                  </a:cubicBezTo>
                  <a:close/>
                  <a:moveTo>
                    <a:pt x="8545" y="3098"/>
                  </a:moveTo>
                  <a:cubicBezTo>
                    <a:pt x="8719" y="3098"/>
                    <a:pt x="8888" y="3207"/>
                    <a:pt x="8942" y="3378"/>
                  </a:cubicBezTo>
                  <a:lnTo>
                    <a:pt x="9379" y="4692"/>
                  </a:lnTo>
                  <a:cubicBezTo>
                    <a:pt x="9461" y="4954"/>
                    <a:pt x="9266" y="5231"/>
                    <a:pt x="8989" y="5231"/>
                  </a:cubicBezTo>
                  <a:cubicBezTo>
                    <a:pt x="8813" y="5231"/>
                    <a:pt x="8665" y="5133"/>
                    <a:pt x="8599" y="4954"/>
                  </a:cubicBezTo>
                  <a:lnTo>
                    <a:pt x="8162" y="3635"/>
                  </a:lnTo>
                  <a:cubicBezTo>
                    <a:pt x="8096" y="3425"/>
                    <a:pt x="8209" y="3183"/>
                    <a:pt x="8423" y="3116"/>
                  </a:cubicBezTo>
                  <a:cubicBezTo>
                    <a:pt x="8463" y="3104"/>
                    <a:pt x="8504" y="3098"/>
                    <a:pt x="8545" y="3098"/>
                  </a:cubicBezTo>
                  <a:close/>
                  <a:moveTo>
                    <a:pt x="7450" y="4188"/>
                  </a:moveTo>
                  <a:cubicBezTo>
                    <a:pt x="7624" y="4188"/>
                    <a:pt x="7787" y="4297"/>
                    <a:pt x="7854" y="4482"/>
                  </a:cubicBezTo>
                  <a:lnTo>
                    <a:pt x="8291" y="5781"/>
                  </a:lnTo>
                  <a:cubicBezTo>
                    <a:pt x="8373" y="6058"/>
                    <a:pt x="8178" y="6335"/>
                    <a:pt x="7901" y="6335"/>
                  </a:cubicBezTo>
                  <a:cubicBezTo>
                    <a:pt x="7721" y="6335"/>
                    <a:pt x="7561" y="6222"/>
                    <a:pt x="7495" y="6058"/>
                  </a:cubicBezTo>
                  <a:lnTo>
                    <a:pt x="7058" y="4743"/>
                  </a:lnTo>
                  <a:cubicBezTo>
                    <a:pt x="6992" y="4513"/>
                    <a:pt x="7105" y="4287"/>
                    <a:pt x="7331" y="4205"/>
                  </a:cubicBezTo>
                  <a:cubicBezTo>
                    <a:pt x="7370" y="4193"/>
                    <a:pt x="7410" y="4188"/>
                    <a:pt x="7450" y="4188"/>
                  </a:cubicBezTo>
                  <a:close/>
                  <a:moveTo>
                    <a:pt x="6352" y="5294"/>
                  </a:moveTo>
                  <a:cubicBezTo>
                    <a:pt x="6526" y="5294"/>
                    <a:pt x="6696" y="5400"/>
                    <a:pt x="6746" y="5570"/>
                  </a:cubicBezTo>
                  <a:lnTo>
                    <a:pt x="7187" y="6889"/>
                  </a:lnTo>
                  <a:cubicBezTo>
                    <a:pt x="7269" y="7146"/>
                    <a:pt x="7074" y="7423"/>
                    <a:pt x="6797" y="7423"/>
                  </a:cubicBezTo>
                  <a:cubicBezTo>
                    <a:pt x="6617" y="7423"/>
                    <a:pt x="6473" y="7326"/>
                    <a:pt x="6406" y="7146"/>
                  </a:cubicBezTo>
                  <a:lnTo>
                    <a:pt x="5966" y="5832"/>
                  </a:lnTo>
                  <a:cubicBezTo>
                    <a:pt x="5903" y="5621"/>
                    <a:pt x="6016" y="5375"/>
                    <a:pt x="6227" y="5313"/>
                  </a:cubicBezTo>
                  <a:cubicBezTo>
                    <a:pt x="6268" y="5300"/>
                    <a:pt x="6310" y="5294"/>
                    <a:pt x="6352" y="5294"/>
                  </a:cubicBezTo>
                  <a:close/>
                  <a:moveTo>
                    <a:pt x="5261" y="6382"/>
                  </a:moveTo>
                  <a:cubicBezTo>
                    <a:pt x="5431" y="6382"/>
                    <a:pt x="5591" y="6489"/>
                    <a:pt x="5657" y="6659"/>
                  </a:cubicBezTo>
                  <a:lnTo>
                    <a:pt x="6098" y="7977"/>
                  </a:lnTo>
                  <a:cubicBezTo>
                    <a:pt x="6180" y="8254"/>
                    <a:pt x="5985" y="8531"/>
                    <a:pt x="5708" y="8531"/>
                  </a:cubicBezTo>
                  <a:cubicBezTo>
                    <a:pt x="5529" y="8531"/>
                    <a:pt x="5365" y="8414"/>
                    <a:pt x="5318" y="8239"/>
                  </a:cubicBezTo>
                  <a:lnTo>
                    <a:pt x="4877" y="6920"/>
                  </a:lnTo>
                  <a:cubicBezTo>
                    <a:pt x="4795" y="6709"/>
                    <a:pt x="4912" y="6483"/>
                    <a:pt x="5139" y="6401"/>
                  </a:cubicBezTo>
                  <a:cubicBezTo>
                    <a:pt x="5179" y="6388"/>
                    <a:pt x="5221" y="6382"/>
                    <a:pt x="5261" y="6382"/>
                  </a:cubicBezTo>
                  <a:close/>
                  <a:moveTo>
                    <a:pt x="4156" y="7487"/>
                  </a:moveTo>
                  <a:cubicBezTo>
                    <a:pt x="4331" y="7487"/>
                    <a:pt x="4500" y="7596"/>
                    <a:pt x="4553" y="7767"/>
                  </a:cubicBezTo>
                  <a:lnTo>
                    <a:pt x="4990" y="9081"/>
                  </a:lnTo>
                  <a:cubicBezTo>
                    <a:pt x="5072" y="9343"/>
                    <a:pt x="4877" y="9620"/>
                    <a:pt x="4600" y="9620"/>
                  </a:cubicBezTo>
                  <a:cubicBezTo>
                    <a:pt x="4425" y="9620"/>
                    <a:pt x="4276" y="9522"/>
                    <a:pt x="4210" y="9343"/>
                  </a:cubicBezTo>
                  <a:lnTo>
                    <a:pt x="3773" y="8024"/>
                  </a:lnTo>
                  <a:cubicBezTo>
                    <a:pt x="3707" y="7813"/>
                    <a:pt x="3820" y="7571"/>
                    <a:pt x="4035" y="7505"/>
                  </a:cubicBezTo>
                  <a:cubicBezTo>
                    <a:pt x="4075" y="7493"/>
                    <a:pt x="4116" y="7487"/>
                    <a:pt x="4156" y="7487"/>
                  </a:cubicBezTo>
                  <a:close/>
                  <a:moveTo>
                    <a:pt x="3062" y="8576"/>
                  </a:moveTo>
                  <a:cubicBezTo>
                    <a:pt x="3236" y="8576"/>
                    <a:pt x="3398" y="8683"/>
                    <a:pt x="3465" y="8855"/>
                  </a:cubicBezTo>
                  <a:lnTo>
                    <a:pt x="3902" y="10170"/>
                  </a:lnTo>
                  <a:cubicBezTo>
                    <a:pt x="3968" y="10400"/>
                    <a:pt x="3855" y="10626"/>
                    <a:pt x="3644" y="10692"/>
                  </a:cubicBezTo>
                  <a:cubicBezTo>
                    <a:pt x="3595" y="10710"/>
                    <a:pt x="3545" y="10719"/>
                    <a:pt x="3497" y="10719"/>
                  </a:cubicBezTo>
                  <a:cubicBezTo>
                    <a:pt x="3324" y="10719"/>
                    <a:pt x="3174" y="10608"/>
                    <a:pt x="3122" y="10431"/>
                  </a:cubicBezTo>
                  <a:lnTo>
                    <a:pt x="2685" y="9116"/>
                  </a:lnTo>
                  <a:cubicBezTo>
                    <a:pt x="2603" y="8902"/>
                    <a:pt x="2716" y="8675"/>
                    <a:pt x="2942" y="8594"/>
                  </a:cubicBezTo>
                  <a:cubicBezTo>
                    <a:pt x="2982" y="8582"/>
                    <a:pt x="3022" y="8576"/>
                    <a:pt x="3062" y="8576"/>
                  </a:cubicBezTo>
                  <a:close/>
                  <a:moveTo>
                    <a:pt x="10746" y="0"/>
                  </a:moveTo>
                  <a:cubicBezTo>
                    <a:pt x="10186" y="0"/>
                    <a:pt x="9625" y="216"/>
                    <a:pt x="9204" y="647"/>
                  </a:cubicBezTo>
                  <a:lnTo>
                    <a:pt x="863" y="8984"/>
                  </a:lnTo>
                  <a:cubicBezTo>
                    <a:pt x="1" y="9830"/>
                    <a:pt x="1" y="11227"/>
                    <a:pt x="863" y="12073"/>
                  </a:cubicBezTo>
                  <a:cubicBezTo>
                    <a:pt x="1286" y="12504"/>
                    <a:pt x="1847" y="12720"/>
                    <a:pt x="2408" y="12720"/>
                  </a:cubicBezTo>
                  <a:cubicBezTo>
                    <a:pt x="2969" y="12720"/>
                    <a:pt x="3529" y="12504"/>
                    <a:pt x="3953" y="12073"/>
                  </a:cubicBezTo>
                  <a:lnTo>
                    <a:pt x="12289" y="3733"/>
                  </a:lnTo>
                  <a:cubicBezTo>
                    <a:pt x="13152" y="2890"/>
                    <a:pt x="13152" y="1490"/>
                    <a:pt x="12289" y="647"/>
                  </a:cubicBezTo>
                  <a:cubicBezTo>
                    <a:pt x="11868" y="216"/>
                    <a:pt x="11307" y="0"/>
                    <a:pt x="10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143750" y="2922075"/>
              <a:ext cx="248725" cy="244050"/>
            </a:xfrm>
            <a:custGeom>
              <a:rect b="b" l="l" r="r" t="t"/>
              <a:pathLst>
                <a:path extrusionOk="0" h="9762" w="9949">
                  <a:moveTo>
                    <a:pt x="8936" y="1"/>
                  </a:moveTo>
                  <a:cubicBezTo>
                    <a:pt x="8278" y="1"/>
                    <a:pt x="7616" y="247"/>
                    <a:pt x="7105" y="758"/>
                  </a:cubicBezTo>
                  <a:lnTo>
                    <a:pt x="941" y="6918"/>
                  </a:lnTo>
                  <a:cubicBezTo>
                    <a:pt x="180" y="7682"/>
                    <a:pt x="1" y="8822"/>
                    <a:pt x="391" y="9762"/>
                  </a:cubicBezTo>
                  <a:cubicBezTo>
                    <a:pt x="520" y="9504"/>
                    <a:pt x="699" y="9274"/>
                    <a:pt x="910" y="9063"/>
                  </a:cubicBezTo>
                  <a:lnTo>
                    <a:pt x="9250" y="727"/>
                  </a:lnTo>
                  <a:cubicBezTo>
                    <a:pt x="9461" y="516"/>
                    <a:pt x="9687" y="337"/>
                    <a:pt x="9949" y="204"/>
                  </a:cubicBezTo>
                  <a:cubicBezTo>
                    <a:pt x="9628" y="69"/>
                    <a:pt x="9283" y="1"/>
                    <a:pt x="8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255525" y="3029175"/>
              <a:ext cx="248725" cy="244075"/>
            </a:xfrm>
            <a:custGeom>
              <a:rect b="b" l="l" r="r" t="t"/>
              <a:pathLst>
                <a:path extrusionOk="0" h="9763" w="9949">
                  <a:moveTo>
                    <a:pt x="9558" y="1"/>
                  </a:moveTo>
                  <a:cubicBezTo>
                    <a:pt x="9426" y="262"/>
                    <a:pt x="9246" y="488"/>
                    <a:pt x="9036" y="699"/>
                  </a:cubicBezTo>
                  <a:lnTo>
                    <a:pt x="699" y="9040"/>
                  </a:lnTo>
                  <a:cubicBezTo>
                    <a:pt x="488" y="9250"/>
                    <a:pt x="258" y="9430"/>
                    <a:pt x="1" y="9558"/>
                  </a:cubicBezTo>
                  <a:cubicBezTo>
                    <a:pt x="321" y="9694"/>
                    <a:pt x="668" y="9763"/>
                    <a:pt x="1016" y="9763"/>
                  </a:cubicBezTo>
                  <a:cubicBezTo>
                    <a:pt x="1672" y="9763"/>
                    <a:pt x="2335" y="9518"/>
                    <a:pt x="2844" y="9008"/>
                  </a:cubicBezTo>
                  <a:lnTo>
                    <a:pt x="9004" y="2845"/>
                  </a:lnTo>
                  <a:cubicBezTo>
                    <a:pt x="9769" y="2084"/>
                    <a:pt x="9948" y="945"/>
                    <a:pt x="9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7"/>
          <p:cNvSpPr/>
          <p:nvPr/>
        </p:nvSpPr>
        <p:spPr>
          <a:xfrm flipH="1">
            <a:off x="623138" y="2757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/>
          <p:nvPr/>
        </p:nvSpPr>
        <p:spPr>
          <a:xfrm flipH="1">
            <a:off x="254625" y="627498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/>
          <p:nvPr>
            <p:ph type="title"/>
          </p:nvPr>
        </p:nvSpPr>
        <p:spPr>
          <a:xfrm>
            <a:off x="720000" y="1200150"/>
            <a:ext cx="7704000" cy="14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4" name="Google Shape;94;p8"/>
          <p:cNvSpPr/>
          <p:nvPr>
            <p:ph idx="2" type="pic"/>
          </p:nvPr>
        </p:nvSpPr>
        <p:spPr>
          <a:xfrm>
            <a:off x="0" y="2363875"/>
            <a:ext cx="9144000" cy="27798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8"/>
          <p:cNvSpPr/>
          <p:nvPr/>
        </p:nvSpPr>
        <p:spPr>
          <a:xfrm flipH="1">
            <a:off x="235313" y="2757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 flipH="1">
            <a:off x="415325" y="10444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8"/>
          <p:cNvSpPr/>
          <p:nvPr/>
        </p:nvSpPr>
        <p:spPr>
          <a:xfrm flipH="1">
            <a:off x="8570550" y="7001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8"/>
          <p:cNvGrpSpPr/>
          <p:nvPr/>
        </p:nvGrpSpPr>
        <p:grpSpPr>
          <a:xfrm rot="1593903">
            <a:off x="7750246" y="302431"/>
            <a:ext cx="265392" cy="351239"/>
            <a:chOff x="5191250" y="3543125"/>
            <a:chExt cx="265400" cy="351250"/>
          </a:xfrm>
        </p:grpSpPr>
        <p:sp>
          <p:nvSpPr>
            <p:cNvPr id="99" name="Google Shape;99;p8"/>
            <p:cNvSpPr/>
            <p:nvPr/>
          </p:nvSpPr>
          <p:spPr>
            <a:xfrm>
              <a:off x="5306725" y="3668375"/>
              <a:ext cx="131700" cy="226000"/>
            </a:xfrm>
            <a:custGeom>
              <a:rect b="b" l="l" r="r" t="t"/>
              <a:pathLst>
                <a:path extrusionOk="0" h="9040" w="5268">
                  <a:moveTo>
                    <a:pt x="3153" y="2587"/>
                  </a:moveTo>
                  <a:cubicBezTo>
                    <a:pt x="3379" y="2587"/>
                    <a:pt x="3574" y="2767"/>
                    <a:pt x="3574" y="2993"/>
                  </a:cubicBezTo>
                  <a:cubicBezTo>
                    <a:pt x="3574" y="3219"/>
                    <a:pt x="3379" y="3414"/>
                    <a:pt x="3153" y="3414"/>
                  </a:cubicBezTo>
                  <a:lnTo>
                    <a:pt x="2942" y="3414"/>
                  </a:lnTo>
                  <a:cubicBezTo>
                    <a:pt x="2712" y="3414"/>
                    <a:pt x="2536" y="3219"/>
                    <a:pt x="2536" y="2993"/>
                  </a:cubicBezTo>
                  <a:cubicBezTo>
                    <a:pt x="2536" y="2767"/>
                    <a:pt x="2712" y="2587"/>
                    <a:pt x="2942" y="2587"/>
                  </a:cubicBezTo>
                  <a:close/>
                  <a:moveTo>
                    <a:pt x="2064" y="4214"/>
                  </a:moveTo>
                  <a:cubicBezTo>
                    <a:pt x="2291" y="4214"/>
                    <a:pt x="2470" y="4389"/>
                    <a:pt x="2470" y="4620"/>
                  </a:cubicBezTo>
                  <a:cubicBezTo>
                    <a:pt x="2470" y="4846"/>
                    <a:pt x="2291" y="5025"/>
                    <a:pt x="2064" y="5025"/>
                  </a:cubicBezTo>
                  <a:cubicBezTo>
                    <a:pt x="1834" y="5025"/>
                    <a:pt x="1659" y="4846"/>
                    <a:pt x="1659" y="4620"/>
                  </a:cubicBezTo>
                  <a:cubicBezTo>
                    <a:pt x="1659" y="4389"/>
                    <a:pt x="1834" y="4214"/>
                    <a:pt x="2064" y="4214"/>
                  </a:cubicBezTo>
                  <a:close/>
                  <a:moveTo>
                    <a:pt x="3590" y="5092"/>
                  </a:moveTo>
                  <a:cubicBezTo>
                    <a:pt x="3820" y="5092"/>
                    <a:pt x="4015" y="5267"/>
                    <a:pt x="4015" y="5497"/>
                  </a:cubicBezTo>
                  <a:cubicBezTo>
                    <a:pt x="4015" y="5724"/>
                    <a:pt x="3820" y="5903"/>
                    <a:pt x="3590" y="5903"/>
                  </a:cubicBezTo>
                  <a:cubicBezTo>
                    <a:pt x="3363" y="5903"/>
                    <a:pt x="3184" y="5724"/>
                    <a:pt x="3184" y="5497"/>
                  </a:cubicBezTo>
                  <a:cubicBezTo>
                    <a:pt x="3184" y="5267"/>
                    <a:pt x="3363" y="5092"/>
                    <a:pt x="3590" y="5092"/>
                  </a:cubicBezTo>
                  <a:close/>
                  <a:moveTo>
                    <a:pt x="2275" y="6765"/>
                  </a:moveTo>
                  <a:cubicBezTo>
                    <a:pt x="2501" y="6765"/>
                    <a:pt x="2696" y="6945"/>
                    <a:pt x="2696" y="7171"/>
                  </a:cubicBezTo>
                  <a:cubicBezTo>
                    <a:pt x="2696" y="7397"/>
                    <a:pt x="2501" y="7577"/>
                    <a:pt x="2275" y="7577"/>
                  </a:cubicBezTo>
                  <a:lnTo>
                    <a:pt x="2064" y="7577"/>
                  </a:lnTo>
                  <a:cubicBezTo>
                    <a:pt x="1834" y="7577"/>
                    <a:pt x="1659" y="7397"/>
                    <a:pt x="1659" y="7171"/>
                  </a:cubicBezTo>
                  <a:cubicBezTo>
                    <a:pt x="1659" y="6945"/>
                    <a:pt x="1834" y="6765"/>
                    <a:pt x="2064" y="6765"/>
                  </a:cubicBezTo>
                  <a:close/>
                  <a:moveTo>
                    <a:pt x="5267" y="1"/>
                  </a:moveTo>
                  <a:lnTo>
                    <a:pt x="2259" y="1011"/>
                  </a:lnTo>
                  <a:cubicBezTo>
                    <a:pt x="910" y="1464"/>
                    <a:pt x="1" y="2716"/>
                    <a:pt x="1" y="4132"/>
                  </a:cubicBezTo>
                  <a:lnTo>
                    <a:pt x="1" y="9040"/>
                  </a:lnTo>
                  <a:lnTo>
                    <a:pt x="2470" y="9040"/>
                  </a:lnTo>
                  <a:cubicBezTo>
                    <a:pt x="4015" y="9040"/>
                    <a:pt x="5267" y="7787"/>
                    <a:pt x="5267" y="6227"/>
                  </a:cubicBezTo>
                  <a:lnTo>
                    <a:pt x="5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5209600" y="3668375"/>
              <a:ext cx="99600" cy="226000"/>
            </a:xfrm>
            <a:custGeom>
              <a:rect b="b" l="l" r="r" t="t"/>
              <a:pathLst>
                <a:path extrusionOk="0" h="9040" w="3984">
                  <a:moveTo>
                    <a:pt x="1756" y="2376"/>
                  </a:moveTo>
                  <a:cubicBezTo>
                    <a:pt x="1982" y="2376"/>
                    <a:pt x="2161" y="2556"/>
                    <a:pt x="2161" y="2782"/>
                  </a:cubicBezTo>
                  <a:cubicBezTo>
                    <a:pt x="2161" y="3008"/>
                    <a:pt x="1982" y="3188"/>
                    <a:pt x="1756" y="3188"/>
                  </a:cubicBezTo>
                  <a:lnTo>
                    <a:pt x="1525" y="3188"/>
                  </a:lnTo>
                  <a:cubicBezTo>
                    <a:pt x="1299" y="3188"/>
                    <a:pt x="1120" y="3008"/>
                    <a:pt x="1120" y="2782"/>
                  </a:cubicBezTo>
                  <a:cubicBezTo>
                    <a:pt x="1120" y="2556"/>
                    <a:pt x="1299" y="2376"/>
                    <a:pt x="1525" y="2376"/>
                  </a:cubicBezTo>
                  <a:close/>
                  <a:moveTo>
                    <a:pt x="1525" y="5092"/>
                  </a:moveTo>
                  <a:cubicBezTo>
                    <a:pt x="1756" y="5092"/>
                    <a:pt x="1951" y="5267"/>
                    <a:pt x="1951" y="5497"/>
                  </a:cubicBezTo>
                  <a:cubicBezTo>
                    <a:pt x="1951" y="5724"/>
                    <a:pt x="1756" y="5903"/>
                    <a:pt x="1525" y="5903"/>
                  </a:cubicBezTo>
                  <a:cubicBezTo>
                    <a:pt x="1299" y="5903"/>
                    <a:pt x="1120" y="5724"/>
                    <a:pt x="1120" y="5497"/>
                  </a:cubicBezTo>
                  <a:cubicBezTo>
                    <a:pt x="1120" y="5267"/>
                    <a:pt x="1299" y="5092"/>
                    <a:pt x="1525" y="5092"/>
                  </a:cubicBezTo>
                  <a:close/>
                  <a:moveTo>
                    <a:pt x="0" y="1"/>
                  </a:moveTo>
                  <a:lnTo>
                    <a:pt x="0" y="6227"/>
                  </a:lnTo>
                  <a:cubicBezTo>
                    <a:pt x="0" y="7787"/>
                    <a:pt x="1252" y="9040"/>
                    <a:pt x="2793" y="9040"/>
                  </a:cubicBezTo>
                  <a:lnTo>
                    <a:pt x="3070" y="9040"/>
                  </a:lnTo>
                  <a:lnTo>
                    <a:pt x="3070" y="4132"/>
                  </a:lnTo>
                  <a:cubicBezTo>
                    <a:pt x="3070" y="3172"/>
                    <a:pt x="3414" y="2263"/>
                    <a:pt x="3983" y="1546"/>
                  </a:cubicBezTo>
                  <a:cubicBezTo>
                    <a:pt x="3706" y="1319"/>
                    <a:pt x="3363" y="1140"/>
                    <a:pt x="3008" y="101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247725" y="3631025"/>
              <a:ext cx="42750" cy="39825"/>
            </a:xfrm>
            <a:custGeom>
              <a:rect b="b" l="l" r="r" t="t"/>
              <a:pathLst>
                <a:path extrusionOk="0" h="1593" w="1710">
                  <a:moveTo>
                    <a:pt x="1073" y="1"/>
                  </a:moveTo>
                  <a:cubicBezTo>
                    <a:pt x="441" y="1"/>
                    <a:pt x="0" y="636"/>
                    <a:pt x="231" y="1222"/>
                  </a:cubicBezTo>
                  <a:lnTo>
                    <a:pt x="1335" y="1592"/>
                  </a:lnTo>
                  <a:cubicBezTo>
                    <a:pt x="1268" y="1124"/>
                    <a:pt x="1401" y="636"/>
                    <a:pt x="1709" y="246"/>
                  </a:cubicBezTo>
                  <a:cubicBezTo>
                    <a:pt x="1545" y="98"/>
                    <a:pt x="1319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357450" y="3631025"/>
              <a:ext cx="42725" cy="39825"/>
            </a:xfrm>
            <a:custGeom>
              <a:rect b="b" l="l" r="r" t="t"/>
              <a:pathLst>
                <a:path extrusionOk="0" h="1593" w="1709">
                  <a:moveTo>
                    <a:pt x="636" y="1"/>
                  </a:moveTo>
                  <a:cubicBezTo>
                    <a:pt x="390" y="1"/>
                    <a:pt x="164" y="98"/>
                    <a:pt x="0" y="246"/>
                  </a:cubicBezTo>
                  <a:cubicBezTo>
                    <a:pt x="312" y="636"/>
                    <a:pt x="441" y="1124"/>
                    <a:pt x="375" y="1592"/>
                  </a:cubicBezTo>
                  <a:lnTo>
                    <a:pt x="1483" y="1222"/>
                  </a:lnTo>
                  <a:cubicBezTo>
                    <a:pt x="1709" y="636"/>
                    <a:pt x="1268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191250" y="3543125"/>
              <a:ext cx="265400" cy="111150"/>
            </a:xfrm>
            <a:custGeom>
              <a:rect b="b" l="l" r="r" t="t"/>
              <a:pathLst>
                <a:path extrusionOk="0" h="4446" w="10616">
                  <a:moveTo>
                    <a:pt x="5310" y="1"/>
                  </a:moveTo>
                  <a:cubicBezTo>
                    <a:pt x="4956" y="1"/>
                    <a:pt x="4602" y="160"/>
                    <a:pt x="4374" y="478"/>
                  </a:cubicBezTo>
                  <a:cubicBezTo>
                    <a:pt x="4165" y="328"/>
                    <a:pt x="3927" y="257"/>
                    <a:pt x="3694" y="257"/>
                  </a:cubicBezTo>
                  <a:cubicBezTo>
                    <a:pt x="3240" y="257"/>
                    <a:pt x="2801" y="525"/>
                    <a:pt x="2618" y="996"/>
                  </a:cubicBezTo>
                  <a:cubicBezTo>
                    <a:pt x="2516" y="967"/>
                    <a:pt x="2412" y="953"/>
                    <a:pt x="2310" y="953"/>
                  </a:cubicBezTo>
                  <a:cubicBezTo>
                    <a:pt x="1860" y="953"/>
                    <a:pt x="1437" y="1225"/>
                    <a:pt x="1253" y="1648"/>
                  </a:cubicBezTo>
                  <a:cubicBezTo>
                    <a:pt x="555" y="1714"/>
                    <a:pt x="1" y="2315"/>
                    <a:pt x="1" y="3029"/>
                  </a:cubicBezTo>
                  <a:cubicBezTo>
                    <a:pt x="1" y="3501"/>
                    <a:pt x="149" y="3809"/>
                    <a:pt x="328" y="4020"/>
                  </a:cubicBezTo>
                  <a:lnTo>
                    <a:pt x="1612" y="4445"/>
                  </a:lnTo>
                  <a:cubicBezTo>
                    <a:pt x="1596" y="3680"/>
                    <a:pt x="2084" y="3013"/>
                    <a:pt x="2782" y="2787"/>
                  </a:cubicBezTo>
                  <a:lnTo>
                    <a:pt x="2669" y="2315"/>
                  </a:lnTo>
                  <a:cubicBezTo>
                    <a:pt x="2603" y="2104"/>
                    <a:pt x="2731" y="1874"/>
                    <a:pt x="2962" y="1827"/>
                  </a:cubicBezTo>
                  <a:cubicBezTo>
                    <a:pt x="2999" y="1816"/>
                    <a:pt x="3035" y="1811"/>
                    <a:pt x="3071" y="1811"/>
                  </a:cubicBezTo>
                  <a:cubicBezTo>
                    <a:pt x="3253" y="1811"/>
                    <a:pt x="3409" y="1944"/>
                    <a:pt x="3465" y="2120"/>
                  </a:cubicBezTo>
                  <a:lnTo>
                    <a:pt x="3609" y="2705"/>
                  </a:lnTo>
                  <a:cubicBezTo>
                    <a:pt x="3999" y="2768"/>
                    <a:pt x="4358" y="2982"/>
                    <a:pt x="4620" y="3275"/>
                  </a:cubicBezTo>
                  <a:cubicBezTo>
                    <a:pt x="4717" y="3224"/>
                    <a:pt x="4795" y="3193"/>
                    <a:pt x="4893" y="3177"/>
                  </a:cubicBezTo>
                  <a:lnTo>
                    <a:pt x="4893" y="2007"/>
                  </a:lnTo>
                  <a:cubicBezTo>
                    <a:pt x="4893" y="1777"/>
                    <a:pt x="5088" y="1582"/>
                    <a:pt x="5318" y="1582"/>
                  </a:cubicBezTo>
                  <a:cubicBezTo>
                    <a:pt x="5529" y="1582"/>
                    <a:pt x="5724" y="1777"/>
                    <a:pt x="5724" y="2007"/>
                  </a:cubicBezTo>
                  <a:lnTo>
                    <a:pt x="5724" y="3177"/>
                  </a:lnTo>
                  <a:cubicBezTo>
                    <a:pt x="5821" y="3193"/>
                    <a:pt x="5903" y="3224"/>
                    <a:pt x="6001" y="3275"/>
                  </a:cubicBezTo>
                  <a:cubicBezTo>
                    <a:pt x="6258" y="2982"/>
                    <a:pt x="6617" y="2768"/>
                    <a:pt x="7007" y="2705"/>
                  </a:cubicBezTo>
                  <a:lnTo>
                    <a:pt x="7155" y="2120"/>
                  </a:lnTo>
                  <a:cubicBezTo>
                    <a:pt x="7208" y="1944"/>
                    <a:pt x="7363" y="1811"/>
                    <a:pt x="7547" y="1811"/>
                  </a:cubicBezTo>
                  <a:cubicBezTo>
                    <a:pt x="7584" y="1811"/>
                    <a:pt x="7621" y="1816"/>
                    <a:pt x="7659" y="1827"/>
                  </a:cubicBezTo>
                  <a:cubicBezTo>
                    <a:pt x="7885" y="1874"/>
                    <a:pt x="8014" y="2104"/>
                    <a:pt x="7951" y="2315"/>
                  </a:cubicBezTo>
                  <a:lnTo>
                    <a:pt x="7838" y="2787"/>
                  </a:lnTo>
                  <a:cubicBezTo>
                    <a:pt x="8536" y="3013"/>
                    <a:pt x="9024" y="3665"/>
                    <a:pt x="9008" y="4445"/>
                  </a:cubicBezTo>
                  <a:lnTo>
                    <a:pt x="10292" y="4020"/>
                  </a:lnTo>
                  <a:cubicBezTo>
                    <a:pt x="10471" y="3809"/>
                    <a:pt x="10616" y="3501"/>
                    <a:pt x="10616" y="3029"/>
                  </a:cubicBezTo>
                  <a:cubicBezTo>
                    <a:pt x="10616" y="2315"/>
                    <a:pt x="10062" y="1714"/>
                    <a:pt x="9363" y="1648"/>
                  </a:cubicBezTo>
                  <a:cubicBezTo>
                    <a:pt x="9179" y="1225"/>
                    <a:pt x="8757" y="953"/>
                    <a:pt x="8307" y="953"/>
                  </a:cubicBezTo>
                  <a:cubicBezTo>
                    <a:pt x="8204" y="953"/>
                    <a:pt x="8101" y="967"/>
                    <a:pt x="7998" y="996"/>
                  </a:cubicBezTo>
                  <a:cubicBezTo>
                    <a:pt x="7815" y="525"/>
                    <a:pt x="7378" y="257"/>
                    <a:pt x="6924" y="257"/>
                  </a:cubicBezTo>
                  <a:cubicBezTo>
                    <a:pt x="6691" y="257"/>
                    <a:pt x="6453" y="328"/>
                    <a:pt x="6243" y="478"/>
                  </a:cubicBezTo>
                  <a:cubicBezTo>
                    <a:pt x="6016" y="160"/>
                    <a:pt x="5663" y="1"/>
                    <a:pt x="5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301375" y="3642050"/>
              <a:ext cx="45175" cy="45075"/>
            </a:xfrm>
            <a:custGeom>
              <a:rect b="b" l="l" r="r" t="t"/>
              <a:pathLst>
                <a:path extrusionOk="0" h="1803" w="1807">
                  <a:moveTo>
                    <a:pt x="913" y="0"/>
                  </a:moveTo>
                  <a:cubicBezTo>
                    <a:pt x="410" y="0"/>
                    <a:pt x="0" y="406"/>
                    <a:pt x="0" y="894"/>
                  </a:cubicBezTo>
                  <a:cubicBezTo>
                    <a:pt x="0" y="1397"/>
                    <a:pt x="410" y="1803"/>
                    <a:pt x="913" y="1803"/>
                  </a:cubicBezTo>
                  <a:cubicBezTo>
                    <a:pt x="1401" y="1803"/>
                    <a:pt x="1806" y="1397"/>
                    <a:pt x="1806" y="894"/>
                  </a:cubicBezTo>
                  <a:cubicBezTo>
                    <a:pt x="1806" y="406"/>
                    <a:pt x="1401" y="0"/>
                    <a:pt x="9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>
            <a:off x="1560875" y="511000"/>
            <a:ext cx="352400" cy="350900"/>
            <a:chOff x="4164775" y="1682900"/>
            <a:chExt cx="352400" cy="350900"/>
          </a:xfrm>
        </p:grpSpPr>
        <p:sp>
          <p:nvSpPr>
            <p:cNvPr id="106" name="Google Shape;106;p8"/>
            <p:cNvSpPr/>
            <p:nvPr/>
          </p:nvSpPr>
          <p:spPr>
            <a:xfrm>
              <a:off x="4393950" y="1682900"/>
              <a:ext cx="84975" cy="45950"/>
            </a:xfrm>
            <a:custGeom>
              <a:rect b="b" l="l" r="r" t="t"/>
              <a:pathLst>
                <a:path extrusionOk="0" h="1838" w="3399">
                  <a:moveTo>
                    <a:pt x="3399" y="0"/>
                  </a:moveTo>
                  <a:lnTo>
                    <a:pt x="3399" y="0"/>
                  </a:lnTo>
                  <a:cubicBezTo>
                    <a:pt x="3399" y="0"/>
                    <a:pt x="3090" y="0"/>
                    <a:pt x="2700" y="82"/>
                  </a:cubicBezTo>
                  <a:cubicBezTo>
                    <a:pt x="1823" y="262"/>
                    <a:pt x="797" y="698"/>
                    <a:pt x="1" y="1104"/>
                  </a:cubicBezTo>
                  <a:lnTo>
                    <a:pt x="734" y="1838"/>
                  </a:lnTo>
                  <a:cubicBezTo>
                    <a:pt x="1335" y="1366"/>
                    <a:pt x="1920" y="944"/>
                    <a:pt x="2474" y="570"/>
                  </a:cubicBezTo>
                  <a:cubicBezTo>
                    <a:pt x="2911" y="277"/>
                    <a:pt x="3383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392800" y="1756050"/>
              <a:ext cx="50825" cy="50825"/>
            </a:xfrm>
            <a:custGeom>
              <a:rect b="b" l="l" r="r" t="t"/>
              <a:pathLst>
                <a:path extrusionOk="0" h="2033" w="2033">
                  <a:moveTo>
                    <a:pt x="730" y="0"/>
                  </a:moveTo>
                  <a:cubicBezTo>
                    <a:pt x="488" y="195"/>
                    <a:pt x="258" y="390"/>
                    <a:pt x="0" y="601"/>
                  </a:cubicBezTo>
                  <a:cubicBezTo>
                    <a:pt x="160" y="765"/>
                    <a:pt x="1252" y="1869"/>
                    <a:pt x="1428" y="2033"/>
                  </a:cubicBezTo>
                  <a:cubicBezTo>
                    <a:pt x="1642" y="1787"/>
                    <a:pt x="1838" y="1545"/>
                    <a:pt x="2033" y="1319"/>
                  </a:cubicBezTo>
                  <a:cubicBezTo>
                    <a:pt x="1674" y="960"/>
                    <a:pt x="925" y="211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4354175" y="1720725"/>
              <a:ext cx="42250" cy="36125"/>
            </a:xfrm>
            <a:custGeom>
              <a:rect b="b" l="l" r="r" t="t"/>
              <a:pathLst>
                <a:path extrusionOk="0" h="1445" w="1690">
                  <a:moveTo>
                    <a:pt x="847" y="1"/>
                  </a:moveTo>
                  <a:cubicBezTo>
                    <a:pt x="847" y="1"/>
                    <a:pt x="847" y="1"/>
                    <a:pt x="847" y="1"/>
                  </a:cubicBezTo>
                  <a:cubicBezTo>
                    <a:pt x="827" y="1"/>
                    <a:pt x="16" y="469"/>
                    <a:pt x="16" y="488"/>
                  </a:cubicBezTo>
                  <a:cubicBezTo>
                    <a:pt x="16" y="488"/>
                    <a:pt x="0" y="488"/>
                    <a:pt x="960" y="1444"/>
                  </a:cubicBezTo>
                  <a:cubicBezTo>
                    <a:pt x="1202" y="1234"/>
                    <a:pt x="1448" y="1039"/>
                    <a:pt x="1689" y="843"/>
                  </a:cubicBezTo>
                  <a:cubicBezTo>
                    <a:pt x="883" y="19"/>
                    <a:pt x="848" y="1"/>
                    <a:pt x="8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4317600" y="1744225"/>
              <a:ext cx="45075" cy="41875"/>
            </a:xfrm>
            <a:custGeom>
              <a:rect b="b" l="l" r="r" t="t"/>
              <a:pathLst>
                <a:path extrusionOk="0" h="1675" w="1803">
                  <a:moveTo>
                    <a:pt x="4" y="567"/>
                  </a:moveTo>
                  <a:cubicBezTo>
                    <a:pt x="3" y="568"/>
                    <a:pt x="2" y="569"/>
                    <a:pt x="0" y="571"/>
                  </a:cubicBezTo>
                  <a:cubicBezTo>
                    <a:pt x="1" y="570"/>
                    <a:pt x="2" y="569"/>
                    <a:pt x="4" y="567"/>
                  </a:cubicBezTo>
                  <a:close/>
                  <a:moveTo>
                    <a:pt x="781" y="1"/>
                  </a:moveTo>
                  <a:cubicBezTo>
                    <a:pt x="775" y="1"/>
                    <a:pt x="67" y="518"/>
                    <a:pt x="4" y="567"/>
                  </a:cubicBezTo>
                  <a:lnTo>
                    <a:pt x="4" y="567"/>
                  </a:lnTo>
                  <a:cubicBezTo>
                    <a:pt x="5" y="567"/>
                    <a:pt x="5" y="567"/>
                    <a:pt x="6" y="567"/>
                  </a:cubicBezTo>
                  <a:cubicBezTo>
                    <a:pt x="24" y="567"/>
                    <a:pt x="117" y="672"/>
                    <a:pt x="1120" y="1675"/>
                  </a:cubicBezTo>
                  <a:cubicBezTo>
                    <a:pt x="1350" y="1464"/>
                    <a:pt x="1576" y="1253"/>
                    <a:pt x="1803" y="1043"/>
                  </a:cubicBezTo>
                  <a:lnTo>
                    <a:pt x="781" y="1"/>
                  </a:lnTo>
                  <a:cubicBezTo>
                    <a:pt x="781" y="1"/>
                    <a:pt x="781" y="1"/>
                    <a:pt x="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4426925" y="1692250"/>
              <a:ext cx="80475" cy="80500"/>
            </a:xfrm>
            <a:custGeom>
              <a:rect b="b" l="l" r="r" t="t"/>
              <a:pathLst>
                <a:path extrusionOk="0" h="3220" w="3219">
                  <a:moveTo>
                    <a:pt x="3219" y="1"/>
                  </a:moveTo>
                  <a:lnTo>
                    <a:pt x="3219" y="1"/>
                  </a:lnTo>
                  <a:cubicBezTo>
                    <a:pt x="2794" y="196"/>
                    <a:pt x="2244" y="457"/>
                    <a:pt x="1300" y="1105"/>
                  </a:cubicBezTo>
                  <a:cubicBezTo>
                    <a:pt x="925" y="1350"/>
                    <a:pt x="504" y="1674"/>
                    <a:pt x="0" y="2049"/>
                  </a:cubicBezTo>
                  <a:cubicBezTo>
                    <a:pt x="422" y="2455"/>
                    <a:pt x="765" y="2813"/>
                    <a:pt x="1171" y="3219"/>
                  </a:cubicBezTo>
                  <a:cubicBezTo>
                    <a:pt x="1561" y="2731"/>
                    <a:pt x="1869" y="2291"/>
                    <a:pt x="2130" y="1936"/>
                  </a:cubicBezTo>
                  <a:cubicBezTo>
                    <a:pt x="2989" y="668"/>
                    <a:pt x="3184" y="48"/>
                    <a:pt x="3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4359825" y="1784900"/>
              <a:ext cx="54925" cy="54850"/>
            </a:xfrm>
            <a:custGeom>
              <a:rect b="b" l="l" r="r" t="t"/>
              <a:pathLst>
                <a:path extrusionOk="0" h="2194" w="2197">
                  <a:moveTo>
                    <a:pt x="699" y="1"/>
                  </a:moveTo>
                  <a:cubicBezTo>
                    <a:pt x="473" y="196"/>
                    <a:pt x="246" y="406"/>
                    <a:pt x="0" y="633"/>
                  </a:cubicBezTo>
                  <a:cubicBezTo>
                    <a:pt x="504" y="1120"/>
                    <a:pt x="1073" y="1690"/>
                    <a:pt x="1577" y="2193"/>
                  </a:cubicBezTo>
                  <a:cubicBezTo>
                    <a:pt x="1791" y="1951"/>
                    <a:pt x="2002" y="1725"/>
                    <a:pt x="2197" y="149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285125" y="1771450"/>
              <a:ext cx="45475" cy="45175"/>
            </a:xfrm>
            <a:custGeom>
              <a:rect b="b" l="l" r="r" t="t"/>
              <a:pathLst>
                <a:path extrusionOk="0" h="1807" w="1819">
                  <a:moveTo>
                    <a:pt x="663" y="0"/>
                  </a:moveTo>
                  <a:cubicBezTo>
                    <a:pt x="663" y="0"/>
                    <a:pt x="663" y="0"/>
                    <a:pt x="663" y="0"/>
                  </a:cubicBezTo>
                  <a:cubicBezTo>
                    <a:pt x="519" y="117"/>
                    <a:pt x="390" y="246"/>
                    <a:pt x="273" y="359"/>
                  </a:cubicBezTo>
                  <a:cubicBezTo>
                    <a:pt x="160" y="472"/>
                    <a:pt x="0" y="652"/>
                    <a:pt x="0" y="652"/>
                  </a:cubicBezTo>
                  <a:lnTo>
                    <a:pt x="1151" y="1807"/>
                  </a:lnTo>
                  <a:cubicBezTo>
                    <a:pt x="1346" y="1612"/>
                    <a:pt x="1623" y="1350"/>
                    <a:pt x="1818" y="1155"/>
                  </a:cubicBezTo>
                  <a:cubicBezTo>
                    <a:pt x="706" y="29"/>
                    <a:pt x="665" y="0"/>
                    <a:pt x="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4328525" y="1814950"/>
              <a:ext cx="56575" cy="56100"/>
            </a:xfrm>
            <a:custGeom>
              <a:rect b="b" l="l" r="r" t="t"/>
              <a:pathLst>
                <a:path extrusionOk="0" h="2244" w="2263">
                  <a:moveTo>
                    <a:pt x="667" y="0"/>
                  </a:moveTo>
                  <a:cubicBezTo>
                    <a:pt x="472" y="180"/>
                    <a:pt x="195" y="457"/>
                    <a:pt x="0" y="652"/>
                  </a:cubicBezTo>
                  <a:lnTo>
                    <a:pt x="1596" y="2243"/>
                  </a:lnTo>
                  <a:cubicBezTo>
                    <a:pt x="1791" y="2064"/>
                    <a:pt x="2068" y="1791"/>
                    <a:pt x="2263" y="1596"/>
                  </a:cubicBezTo>
                  <a:cubicBezTo>
                    <a:pt x="2068" y="1401"/>
                    <a:pt x="862" y="18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4300125" y="1846250"/>
              <a:ext cx="53300" cy="53275"/>
            </a:xfrm>
            <a:custGeom>
              <a:rect b="b" l="l" r="r" t="t"/>
              <a:pathLst>
                <a:path extrusionOk="0" h="2131" w="2132">
                  <a:moveTo>
                    <a:pt x="586" y="1"/>
                  </a:moveTo>
                  <a:cubicBezTo>
                    <a:pt x="340" y="278"/>
                    <a:pt x="161" y="519"/>
                    <a:pt x="1" y="750"/>
                  </a:cubicBezTo>
                  <a:cubicBezTo>
                    <a:pt x="161" y="929"/>
                    <a:pt x="1218" y="1967"/>
                    <a:pt x="1382" y="2131"/>
                  </a:cubicBezTo>
                  <a:cubicBezTo>
                    <a:pt x="1608" y="1982"/>
                    <a:pt x="1854" y="1787"/>
                    <a:pt x="2131" y="1561"/>
                  </a:cubicBezTo>
                  <a:cubicBezTo>
                    <a:pt x="1936" y="1366"/>
                    <a:pt x="766" y="196"/>
                    <a:pt x="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4383025" y="1868975"/>
              <a:ext cx="45200" cy="45575"/>
            </a:xfrm>
            <a:custGeom>
              <a:rect b="b" l="l" r="r" t="t"/>
              <a:pathLst>
                <a:path extrusionOk="0" h="1823" w="1808">
                  <a:moveTo>
                    <a:pt x="668" y="1"/>
                  </a:moveTo>
                  <a:cubicBezTo>
                    <a:pt x="473" y="196"/>
                    <a:pt x="196" y="473"/>
                    <a:pt x="1" y="668"/>
                  </a:cubicBezTo>
                  <a:lnTo>
                    <a:pt x="1156" y="1822"/>
                  </a:lnTo>
                  <a:cubicBezTo>
                    <a:pt x="1171" y="1822"/>
                    <a:pt x="1398" y="1596"/>
                    <a:pt x="1448" y="1545"/>
                  </a:cubicBezTo>
                  <a:cubicBezTo>
                    <a:pt x="1618" y="1390"/>
                    <a:pt x="1807" y="1155"/>
                    <a:pt x="1804" y="1155"/>
                  </a:cubicBezTo>
                  <a:lnTo>
                    <a:pt x="1804" y="1155"/>
                  </a:lnTo>
                  <a:cubicBezTo>
                    <a:pt x="1804" y="1155"/>
                    <a:pt x="1804" y="1155"/>
                    <a:pt x="1803" y="1155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443125" y="1803625"/>
              <a:ext cx="36200" cy="42650"/>
            </a:xfrm>
            <a:custGeom>
              <a:rect b="b" l="l" r="r" t="t"/>
              <a:pathLst>
                <a:path extrusionOk="0" h="1706" w="1448">
                  <a:moveTo>
                    <a:pt x="605" y="1"/>
                  </a:moveTo>
                  <a:cubicBezTo>
                    <a:pt x="410" y="227"/>
                    <a:pt x="195" y="469"/>
                    <a:pt x="0" y="715"/>
                  </a:cubicBezTo>
                  <a:cubicBezTo>
                    <a:pt x="975" y="1706"/>
                    <a:pt x="944" y="1659"/>
                    <a:pt x="944" y="1674"/>
                  </a:cubicBezTo>
                  <a:cubicBezTo>
                    <a:pt x="960" y="1659"/>
                    <a:pt x="1432" y="844"/>
                    <a:pt x="1447" y="828"/>
                  </a:cubicBezTo>
                  <a:lnTo>
                    <a:pt x="1447" y="828"/>
                  </a:lnTo>
                  <a:cubicBezTo>
                    <a:pt x="1446" y="830"/>
                    <a:pt x="1444" y="831"/>
                    <a:pt x="1442" y="831"/>
                  </a:cubicBezTo>
                  <a:cubicBezTo>
                    <a:pt x="1423" y="831"/>
                    <a:pt x="1346" y="743"/>
                    <a:pt x="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259850" y="1803625"/>
              <a:ext cx="40300" cy="46750"/>
            </a:xfrm>
            <a:custGeom>
              <a:rect b="b" l="l" r="r" t="t"/>
              <a:pathLst>
                <a:path extrusionOk="0" h="1870" w="1612">
                  <a:moveTo>
                    <a:pt x="488" y="1"/>
                  </a:moveTo>
                  <a:cubicBezTo>
                    <a:pt x="488" y="16"/>
                    <a:pt x="196" y="407"/>
                    <a:pt x="1" y="843"/>
                  </a:cubicBezTo>
                  <a:lnTo>
                    <a:pt x="1027" y="1869"/>
                  </a:lnTo>
                  <a:cubicBezTo>
                    <a:pt x="1187" y="1624"/>
                    <a:pt x="1382" y="1382"/>
                    <a:pt x="1612" y="1136"/>
                  </a:cubicBezTo>
                  <a:cubicBezTo>
                    <a:pt x="473" y="1"/>
                    <a:pt x="488" y="16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4413475" y="1836900"/>
              <a:ext cx="41850" cy="45175"/>
            </a:xfrm>
            <a:custGeom>
              <a:rect b="b" l="l" r="r" t="t"/>
              <a:pathLst>
                <a:path extrusionOk="0" h="1807" w="1674">
                  <a:moveTo>
                    <a:pt x="636" y="0"/>
                  </a:moveTo>
                  <a:cubicBezTo>
                    <a:pt x="441" y="230"/>
                    <a:pt x="230" y="457"/>
                    <a:pt x="0" y="698"/>
                  </a:cubicBezTo>
                  <a:cubicBezTo>
                    <a:pt x="1093" y="1792"/>
                    <a:pt x="1123" y="1806"/>
                    <a:pt x="1124" y="1806"/>
                  </a:cubicBezTo>
                  <a:cubicBezTo>
                    <a:pt x="1124" y="1806"/>
                    <a:pt x="1124" y="1806"/>
                    <a:pt x="1124" y="1806"/>
                  </a:cubicBezTo>
                  <a:cubicBezTo>
                    <a:pt x="1124" y="1806"/>
                    <a:pt x="1674" y="1057"/>
                    <a:pt x="1674" y="1042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4470800" y="1721125"/>
              <a:ext cx="46375" cy="84475"/>
            </a:xfrm>
            <a:custGeom>
              <a:rect b="b" l="l" r="r" t="t"/>
              <a:pathLst>
                <a:path extrusionOk="0" h="3379" w="1855">
                  <a:moveTo>
                    <a:pt x="1854" y="0"/>
                  </a:moveTo>
                  <a:cubicBezTo>
                    <a:pt x="1854" y="1"/>
                    <a:pt x="1218" y="1089"/>
                    <a:pt x="1" y="2649"/>
                  </a:cubicBezTo>
                  <a:lnTo>
                    <a:pt x="730" y="3379"/>
                  </a:lnTo>
                  <a:cubicBezTo>
                    <a:pt x="1136" y="2583"/>
                    <a:pt x="1577" y="1576"/>
                    <a:pt x="1756" y="683"/>
                  </a:cubicBezTo>
                  <a:cubicBezTo>
                    <a:pt x="1838" y="309"/>
                    <a:pt x="1854" y="1"/>
                    <a:pt x="18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4349300" y="1899500"/>
              <a:ext cx="46750" cy="40200"/>
            </a:xfrm>
            <a:custGeom>
              <a:rect b="b" l="l" r="r" t="t"/>
              <a:pathLst>
                <a:path extrusionOk="0" h="1608" w="1870">
                  <a:moveTo>
                    <a:pt x="1869" y="1120"/>
                  </a:moveTo>
                  <a:lnTo>
                    <a:pt x="1869" y="1120"/>
                  </a:lnTo>
                  <a:cubicBezTo>
                    <a:pt x="1867" y="1121"/>
                    <a:pt x="1866" y="1122"/>
                    <a:pt x="1865" y="1123"/>
                  </a:cubicBezTo>
                  <a:lnTo>
                    <a:pt x="1865" y="1123"/>
                  </a:lnTo>
                  <a:cubicBezTo>
                    <a:pt x="1866" y="1125"/>
                    <a:pt x="1867" y="1125"/>
                    <a:pt x="1868" y="1125"/>
                  </a:cubicBezTo>
                  <a:cubicBezTo>
                    <a:pt x="1869" y="1125"/>
                    <a:pt x="1869" y="1123"/>
                    <a:pt x="1869" y="1120"/>
                  </a:cubicBezTo>
                  <a:close/>
                  <a:moveTo>
                    <a:pt x="749" y="1"/>
                  </a:moveTo>
                  <a:cubicBezTo>
                    <a:pt x="488" y="227"/>
                    <a:pt x="242" y="422"/>
                    <a:pt x="0" y="586"/>
                  </a:cubicBezTo>
                  <a:lnTo>
                    <a:pt x="1022" y="1608"/>
                  </a:lnTo>
                  <a:cubicBezTo>
                    <a:pt x="1022" y="1608"/>
                    <a:pt x="1410" y="1464"/>
                    <a:pt x="1865" y="1123"/>
                  </a:cubicBezTo>
                  <a:lnTo>
                    <a:pt x="1865" y="1123"/>
                  </a:lnTo>
                  <a:cubicBezTo>
                    <a:pt x="1841" y="1106"/>
                    <a:pt x="1690" y="945"/>
                    <a:pt x="7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4254050" y="1847525"/>
              <a:ext cx="20075" cy="40975"/>
            </a:xfrm>
            <a:custGeom>
              <a:rect b="b" l="l" r="r" t="t"/>
              <a:pathLst>
                <a:path extrusionOk="0" h="1639" w="803">
                  <a:moveTo>
                    <a:pt x="22" y="0"/>
                  </a:moveTo>
                  <a:lnTo>
                    <a:pt x="22" y="0"/>
                  </a:lnTo>
                  <a:cubicBezTo>
                    <a:pt x="21" y="0"/>
                    <a:pt x="20" y="1"/>
                    <a:pt x="20" y="3"/>
                  </a:cubicBezTo>
                  <a:lnTo>
                    <a:pt x="20" y="3"/>
                  </a:lnTo>
                  <a:cubicBezTo>
                    <a:pt x="20" y="2"/>
                    <a:pt x="21" y="1"/>
                    <a:pt x="22" y="0"/>
                  </a:cubicBezTo>
                  <a:close/>
                  <a:moveTo>
                    <a:pt x="20" y="3"/>
                  </a:moveTo>
                  <a:cubicBezTo>
                    <a:pt x="7" y="16"/>
                    <a:pt x="7" y="17"/>
                    <a:pt x="7" y="32"/>
                  </a:cubicBezTo>
                  <a:lnTo>
                    <a:pt x="13" y="38"/>
                  </a:lnTo>
                  <a:lnTo>
                    <a:pt x="13" y="38"/>
                  </a:lnTo>
                  <a:cubicBezTo>
                    <a:pt x="15" y="20"/>
                    <a:pt x="17" y="8"/>
                    <a:pt x="20" y="3"/>
                  </a:cubicBezTo>
                  <a:close/>
                  <a:moveTo>
                    <a:pt x="13" y="38"/>
                  </a:moveTo>
                  <a:lnTo>
                    <a:pt x="13" y="38"/>
                  </a:lnTo>
                  <a:cubicBezTo>
                    <a:pt x="3" y="126"/>
                    <a:pt x="1" y="356"/>
                    <a:pt x="38" y="585"/>
                  </a:cubicBezTo>
                  <a:cubicBezTo>
                    <a:pt x="104" y="991"/>
                    <a:pt x="268" y="1331"/>
                    <a:pt x="463" y="1639"/>
                  </a:cubicBezTo>
                  <a:cubicBezTo>
                    <a:pt x="541" y="1366"/>
                    <a:pt x="658" y="1073"/>
                    <a:pt x="802" y="827"/>
                  </a:cubicBezTo>
                  <a:lnTo>
                    <a:pt x="13" y="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311050" y="1925550"/>
              <a:ext cx="40325" cy="20000"/>
            </a:xfrm>
            <a:custGeom>
              <a:rect b="b" l="l" r="r" t="t"/>
              <a:pathLst>
                <a:path extrusionOk="0" h="800" w="1613">
                  <a:moveTo>
                    <a:pt x="832" y="0"/>
                  </a:moveTo>
                  <a:cubicBezTo>
                    <a:pt x="570" y="145"/>
                    <a:pt x="294" y="273"/>
                    <a:pt x="1" y="355"/>
                  </a:cubicBezTo>
                  <a:cubicBezTo>
                    <a:pt x="463" y="639"/>
                    <a:pt x="956" y="800"/>
                    <a:pt x="1475" y="800"/>
                  </a:cubicBezTo>
                  <a:cubicBezTo>
                    <a:pt x="1520" y="800"/>
                    <a:pt x="1566" y="799"/>
                    <a:pt x="1612" y="796"/>
                  </a:cubicBezTo>
                  <a:cubicBezTo>
                    <a:pt x="1612" y="796"/>
                    <a:pt x="1612" y="796"/>
                    <a:pt x="1612" y="796"/>
                  </a:cubicBezTo>
                  <a:cubicBezTo>
                    <a:pt x="1612" y="796"/>
                    <a:pt x="1598" y="782"/>
                    <a:pt x="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282675" y="1883225"/>
              <a:ext cx="33675" cy="32900"/>
            </a:xfrm>
            <a:custGeom>
              <a:rect b="b" l="l" r="r" t="t"/>
              <a:pathLst>
                <a:path extrusionOk="0" h="1316" w="1347">
                  <a:moveTo>
                    <a:pt x="274" y="0"/>
                  </a:moveTo>
                  <a:cubicBezTo>
                    <a:pt x="211" y="113"/>
                    <a:pt x="176" y="211"/>
                    <a:pt x="145" y="293"/>
                  </a:cubicBezTo>
                  <a:cubicBezTo>
                    <a:pt x="1" y="718"/>
                    <a:pt x="16" y="991"/>
                    <a:pt x="98" y="1139"/>
                  </a:cubicBezTo>
                  <a:cubicBezTo>
                    <a:pt x="129" y="1186"/>
                    <a:pt x="145" y="1206"/>
                    <a:pt x="145" y="1206"/>
                  </a:cubicBezTo>
                  <a:cubicBezTo>
                    <a:pt x="208" y="1268"/>
                    <a:pt x="329" y="1315"/>
                    <a:pt x="508" y="1315"/>
                  </a:cubicBezTo>
                  <a:cubicBezTo>
                    <a:pt x="653" y="1315"/>
                    <a:pt x="836" y="1284"/>
                    <a:pt x="1054" y="1206"/>
                  </a:cubicBezTo>
                  <a:cubicBezTo>
                    <a:pt x="1136" y="1170"/>
                    <a:pt x="1233" y="1139"/>
                    <a:pt x="1347" y="1089"/>
                  </a:cubicBezTo>
                  <a:cubicBezTo>
                    <a:pt x="715" y="441"/>
                    <a:pt x="925" y="667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164775" y="1905550"/>
              <a:ext cx="129250" cy="128250"/>
            </a:xfrm>
            <a:custGeom>
              <a:rect b="b" l="l" r="r" t="t"/>
              <a:pathLst>
                <a:path extrusionOk="0" h="5130" w="5170">
                  <a:moveTo>
                    <a:pt x="3496" y="0"/>
                  </a:moveTo>
                  <a:lnTo>
                    <a:pt x="2992" y="508"/>
                  </a:lnTo>
                  <a:cubicBezTo>
                    <a:pt x="2829" y="668"/>
                    <a:pt x="2829" y="929"/>
                    <a:pt x="2992" y="1093"/>
                  </a:cubicBezTo>
                  <a:lnTo>
                    <a:pt x="3254" y="1350"/>
                  </a:lnTo>
                  <a:lnTo>
                    <a:pt x="164" y="4440"/>
                  </a:lnTo>
                  <a:cubicBezTo>
                    <a:pt x="0" y="4584"/>
                    <a:pt x="0" y="4846"/>
                    <a:pt x="164" y="5010"/>
                  </a:cubicBezTo>
                  <a:cubicBezTo>
                    <a:pt x="246" y="5090"/>
                    <a:pt x="351" y="5130"/>
                    <a:pt x="457" y="5130"/>
                  </a:cubicBezTo>
                  <a:cubicBezTo>
                    <a:pt x="562" y="5130"/>
                    <a:pt x="667" y="5090"/>
                    <a:pt x="749" y="5010"/>
                  </a:cubicBezTo>
                  <a:lnTo>
                    <a:pt x="3819" y="1935"/>
                  </a:lnTo>
                  <a:lnTo>
                    <a:pt x="4081" y="2197"/>
                  </a:lnTo>
                  <a:cubicBezTo>
                    <a:pt x="4163" y="2279"/>
                    <a:pt x="4268" y="2320"/>
                    <a:pt x="4373" y="2320"/>
                  </a:cubicBezTo>
                  <a:cubicBezTo>
                    <a:pt x="4479" y="2320"/>
                    <a:pt x="4584" y="2279"/>
                    <a:pt x="4666" y="2197"/>
                  </a:cubicBezTo>
                  <a:lnTo>
                    <a:pt x="5169" y="1694"/>
                  </a:lnTo>
                  <a:lnTo>
                    <a:pt x="5138" y="1678"/>
                  </a:lnTo>
                  <a:lnTo>
                    <a:pt x="5138" y="1643"/>
                  </a:lnTo>
                  <a:cubicBezTo>
                    <a:pt x="4814" y="1417"/>
                    <a:pt x="4537" y="1155"/>
                    <a:pt x="4276" y="898"/>
                  </a:cubicBezTo>
                  <a:cubicBezTo>
                    <a:pt x="4014" y="636"/>
                    <a:pt x="3741" y="344"/>
                    <a:pt x="3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8"/>
          <p:cNvSpPr/>
          <p:nvPr/>
        </p:nvSpPr>
        <p:spPr>
          <a:xfrm flipH="1">
            <a:off x="8486238" y="1350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8"/>
          <p:cNvSpPr/>
          <p:nvPr/>
        </p:nvSpPr>
        <p:spPr>
          <a:xfrm flipH="1">
            <a:off x="7079475" y="3150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"/>
          <p:cNvSpPr/>
          <p:nvPr>
            <p:ph idx="2" type="pic"/>
          </p:nvPr>
        </p:nvSpPr>
        <p:spPr>
          <a:xfrm>
            <a:off x="0" y="2177425"/>
            <a:ext cx="7155600" cy="29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9"/>
          <p:cNvSpPr txBox="1"/>
          <p:nvPr>
            <p:ph type="title"/>
          </p:nvPr>
        </p:nvSpPr>
        <p:spPr>
          <a:xfrm>
            <a:off x="3973337" y="1179425"/>
            <a:ext cx="44505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0" name="Google Shape;130;p9"/>
          <p:cNvSpPr txBox="1"/>
          <p:nvPr>
            <p:ph idx="1" type="subTitle"/>
          </p:nvPr>
        </p:nvSpPr>
        <p:spPr>
          <a:xfrm>
            <a:off x="3972925" y="1836100"/>
            <a:ext cx="4450500" cy="13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1" name="Google Shape;131;p9"/>
          <p:cNvGrpSpPr/>
          <p:nvPr/>
        </p:nvGrpSpPr>
        <p:grpSpPr>
          <a:xfrm rot="1331514">
            <a:off x="7854054" y="4427733"/>
            <a:ext cx="250369" cy="351291"/>
            <a:chOff x="6214525" y="3543075"/>
            <a:chExt cx="250375" cy="351300"/>
          </a:xfrm>
        </p:grpSpPr>
        <p:sp>
          <p:nvSpPr>
            <p:cNvPr id="132" name="Google Shape;132;p9"/>
            <p:cNvSpPr/>
            <p:nvPr/>
          </p:nvSpPr>
          <p:spPr>
            <a:xfrm>
              <a:off x="6256750" y="3868325"/>
              <a:ext cx="165825" cy="26050"/>
            </a:xfrm>
            <a:custGeom>
              <a:rect b="b" l="l" r="r" t="t"/>
              <a:pathLst>
                <a:path extrusionOk="0" h="1042" w="6633">
                  <a:moveTo>
                    <a:pt x="1" y="0"/>
                  </a:moveTo>
                  <a:lnTo>
                    <a:pt x="67" y="652"/>
                  </a:lnTo>
                  <a:cubicBezTo>
                    <a:pt x="83" y="862"/>
                    <a:pt x="262" y="1042"/>
                    <a:pt x="473" y="1042"/>
                  </a:cubicBezTo>
                  <a:lnTo>
                    <a:pt x="6161" y="1042"/>
                  </a:lnTo>
                  <a:cubicBezTo>
                    <a:pt x="6375" y="1042"/>
                    <a:pt x="6551" y="862"/>
                    <a:pt x="6570" y="652"/>
                  </a:cubicBezTo>
                  <a:lnTo>
                    <a:pt x="6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214525" y="3631425"/>
              <a:ext cx="250375" cy="216225"/>
            </a:xfrm>
            <a:custGeom>
              <a:rect b="b" l="l" r="r" t="t"/>
              <a:pathLst>
                <a:path extrusionOk="0" h="8649" w="10015">
                  <a:moveTo>
                    <a:pt x="5006" y="3480"/>
                  </a:moveTo>
                  <a:cubicBezTo>
                    <a:pt x="5236" y="3480"/>
                    <a:pt x="5411" y="3659"/>
                    <a:pt x="5411" y="3886"/>
                  </a:cubicBezTo>
                  <a:cubicBezTo>
                    <a:pt x="5411" y="4112"/>
                    <a:pt x="5236" y="4291"/>
                    <a:pt x="5006" y="4291"/>
                  </a:cubicBezTo>
                  <a:cubicBezTo>
                    <a:pt x="4779" y="4291"/>
                    <a:pt x="4600" y="4112"/>
                    <a:pt x="4600" y="3886"/>
                  </a:cubicBezTo>
                  <a:cubicBezTo>
                    <a:pt x="4600" y="3659"/>
                    <a:pt x="4779" y="3480"/>
                    <a:pt x="5006" y="3480"/>
                  </a:cubicBezTo>
                  <a:close/>
                  <a:moveTo>
                    <a:pt x="2485" y="3917"/>
                  </a:moveTo>
                  <a:cubicBezTo>
                    <a:pt x="2716" y="3917"/>
                    <a:pt x="2895" y="4096"/>
                    <a:pt x="2895" y="4327"/>
                  </a:cubicBezTo>
                  <a:cubicBezTo>
                    <a:pt x="2895" y="4553"/>
                    <a:pt x="2716" y="4732"/>
                    <a:pt x="2485" y="4732"/>
                  </a:cubicBezTo>
                  <a:cubicBezTo>
                    <a:pt x="2259" y="4732"/>
                    <a:pt x="2080" y="4553"/>
                    <a:pt x="2080" y="4327"/>
                  </a:cubicBezTo>
                  <a:cubicBezTo>
                    <a:pt x="2080" y="4096"/>
                    <a:pt x="2259" y="3917"/>
                    <a:pt x="2485" y="3917"/>
                  </a:cubicBezTo>
                  <a:close/>
                  <a:moveTo>
                    <a:pt x="7526" y="3917"/>
                  </a:moveTo>
                  <a:cubicBezTo>
                    <a:pt x="7752" y="3917"/>
                    <a:pt x="7931" y="4096"/>
                    <a:pt x="7931" y="4327"/>
                  </a:cubicBezTo>
                  <a:cubicBezTo>
                    <a:pt x="7931" y="4553"/>
                    <a:pt x="7752" y="4732"/>
                    <a:pt x="7526" y="4732"/>
                  </a:cubicBezTo>
                  <a:cubicBezTo>
                    <a:pt x="7299" y="4732"/>
                    <a:pt x="7120" y="4553"/>
                    <a:pt x="7120" y="4327"/>
                  </a:cubicBezTo>
                  <a:cubicBezTo>
                    <a:pt x="7120" y="4096"/>
                    <a:pt x="7299" y="3917"/>
                    <a:pt x="7526" y="3917"/>
                  </a:cubicBezTo>
                  <a:close/>
                  <a:moveTo>
                    <a:pt x="3851" y="4795"/>
                  </a:moveTo>
                  <a:cubicBezTo>
                    <a:pt x="4081" y="4795"/>
                    <a:pt x="4260" y="4974"/>
                    <a:pt x="4260" y="5204"/>
                  </a:cubicBezTo>
                  <a:cubicBezTo>
                    <a:pt x="4260" y="5431"/>
                    <a:pt x="4081" y="5610"/>
                    <a:pt x="3851" y="5610"/>
                  </a:cubicBezTo>
                  <a:cubicBezTo>
                    <a:pt x="3625" y="5610"/>
                    <a:pt x="3445" y="5431"/>
                    <a:pt x="3445" y="5204"/>
                  </a:cubicBezTo>
                  <a:cubicBezTo>
                    <a:pt x="3445" y="4974"/>
                    <a:pt x="3625" y="4795"/>
                    <a:pt x="3851" y="4795"/>
                  </a:cubicBezTo>
                  <a:close/>
                  <a:moveTo>
                    <a:pt x="6160" y="4795"/>
                  </a:moveTo>
                  <a:cubicBezTo>
                    <a:pt x="6387" y="4795"/>
                    <a:pt x="6566" y="4974"/>
                    <a:pt x="6566" y="5204"/>
                  </a:cubicBezTo>
                  <a:cubicBezTo>
                    <a:pt x="6566" y="5431"/>
                    <a:pt x="6387" y="5610"/>
                    <a:pt x="6160" y="5610"/>
                  </a:cubicBezTo>
                  <a:cubicBezTo>
                    <a:pt x="5934" y="5610"/>
                    <a:pt x="5739" y="5431"/>
                    <a:pt x="5739" y="5204"/>
                  </a:cubicBezTo>
                  <a:cubicBezTo>
                    <a:pt x="5739" y="4974"/>
                    <a:pt x="5934" y="4795"/>
                    <a:pt x="6160" y="4795"/>
                  </a:cubicBezTo>
                  <a:close/>
                  <a:moveTo>
                    <a:pt x="2700" y="5887"/>
                  </a:moveTo>
                  <a:cubicBezTo>
                    <a:pt x="2926" y="5887"/>
                    <a:pt x="3121" y="6063"/>
                    <a:pt x="3121" y="6293"/>
                  </a:cubicBezTo>
                  <a:cubicBezTo>
                    <a:pt x="3121" y="6519"/>
                    <a:pt x="2926" y="6714"/>
                    <a:pt x="2700" y="6714"/>
                  </a:cubicBezTo>
                  <a:cubicBezTo>
                    <a:pt x="2485" y="6714"/>
                    <a:pt x="2290" y="6519"/>
                    <a:pt x="2290" y="6293"/>
                  </a:cubicBezTo>
                  <a:cubicBezTo>
                    <a:pt x="2290" y="6063"/>
                    <a:pt x="2485" y="5887"/>
                    <a:pt x="2700" y="5887"/>
                  </a:cubicBezTo>
                  <a:close/>
                  <a:moveTo>
                    <a:pt x="5006" y="5887"/>
                  </a:moveTo>
                  <a:cubicBezTo>
                    <a:pt x="5236" y="5887"/>
                    <a:pt x="5411" y="6063"/>
                    <a:pt x="5411" y="6293"/>
                  </a:cubicBezTo>
                  <a:cubicBezTo>
                    <a:pt x="5411" y="6519"/>
                    <a:pt x="5236" y="6714"/>
                    <a:pt x="5006" y="6714"/>
                  </a:cubicBezTo>
                  <a:cubicBezTo>
                    <a:pt x="4779" y="6714"/>
                    <a:pt x="4600" y="6519"/>
                    <a:pt x="4600" y="6293"/>
                  </a:cubicBezTo>
                  <a:cubicBezTo>
                    <a:pt x="4600" y="6063"/>
                    <a:pt x="4779" y="5887"/>
                    <a:pt x="5006" y="5887"/>
                  </a:cubicBezTo>
                  <a:close/>
                  <a:moveTo>
                    <a:pt x="7299" y="5887"/>
                  </a:moveTo>
                  <a:cubicBezTo>
                    <a:pt x="7526" y="5887"/>
                    <a:pt x="7721" y="6063"/>
                    <a:pt x="7721" y="6293"/>
                  </a:cubicBezTo>
                  <a:cubicBezTo>
                    <a:pt x="7721" y="6519"/>
                    <a:pt x="7526" y="6714"/>
                    <a:pt x="7299" y="6714"/>
                  </a:cubicBezTo>
                  <a:cubicBezTo>
                    <a:pt x="7069" y="6714"/>
                    <a:pt x="6894" y="6519"/>
                    <a:pt x="6894" y="6293"/>
                  </a:cubicBezTo>
                  <a:cubicBezTo>
                    <a:pt x="6894" y="6063"/>
                    <a:pt x="7069" y="5887"/>
                    <a:pt x="7299" y="5887"/>
                  </a:cubicBezTo>
                  <a:close/>
                  <a:moveTo>
                    <a:pt x="3851" y="6975"/>
                  </a:moveTo>
                  <a:cubicBezTo>
                    <a:pt x="4081" y="6975"/>
                    <a:pt x="4260" y="7170"/>
                    <a:pt x="4260" y="7397"/>
                  </a:cubicBezTo>
                  <a:cubicBezTo>
                    <a:pt x="4260" y="7623"/>
                    <a:pt x="4081" y="7802"/>
                    <a:pt x="3851" y="7802"/>
                  </a:cubicBezTo>
                  <a:cubicBezTo>
                    <a:pt x="3625" y="7802"/>
                    <a:pt x="3445" y="7623"/>
                    <a:pt x="3445" y="7397"/>
                  </a:cubicBezTo>
                  <a:cubicBezTo>
                    <a:pt x="3445" y="7170"/>
                    <a:pt x="3625" y="6975"/>
                    <a:pt x="3851" y="6975"/>
                  </a:cubicBezTo>
                  <a:close/>
                  <a:moveTo>
                    <a:pt x="6160" y="6975"/>
                  </a:moveTo>
                  <a:cubicBezTo>
                    <a:pt x="6387" y="6975"/>
                    <a:pt x="6566" y="7170"/>
                    <a:pt x="6566" y="7397"/>
                  </a:cubicBezTo>
                  <a:cubicBezTo>
                    <a:pt x="6566" y="7623"/>
                    <a:pt x="6387" y="7802"/>
                    <a:pt x="6160" y="7802"/>
                  </a:cubicBezTo>
                  <a:cubicBezTo>
                    <a:pt x="5934" y="7802"/>
                    <a:pt x="5739" y="7623"/>
                    <a:pt x="5739" y="7397"/>
                  </a:cubicBezTo>
                  <a:cubicBezTo>
                    <a:pt x="5739" y="7170"/>
                    <a:pt x="5934" y="6975"/>
                    <a:pt x="6160" y="6975"/>
                  </a:cubicBezTo>
                  <a:close/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36"/>
                    <a:pt x="180" y="816"/>
                    <a:pt x="406" y="816"/>
                  </a:cubicBezTo>
                  <a:lnTo>
                    <a:pt x="488" y="816"/>
                  </a:lnTo>
                  <a:lnTo>
                    <a:pt x="652" y="2001"/>
                  </a:lnTo>
                  <a:cubicBezTo>
                    <a:pt x="683" y="2197"/>
                    <a:pt x="863" y="2356"/>
                    <a:pt x="1058" y="2356"/>
                  </a:cubicBezTo>
                  <a:lnTo>
                    <a:pt x="1120" y="2356"/>
                  </a:lnTo>
                  <a:lnTo>
                    <a:pt x="1627" y="8649"/>
                  </a:lnTo>
                  <a:lnTo>
                    <a:pt x="8388" y="8649"/>
                  </a:lnTo>
                  <a:lnTo>
                    <a:pt x="8891" y="2356"/>
                  </a:lnTo>
                  <a:lnTo>
                    <a:pt x="8942" y="2356"/>
                  </a:lnTo>
                  <a:cubicBezTo>
                    <a:pt x="9152" y="2356"/>
                    <a:pt x="9332" y="2197"/>
                    <a:pt x="9348" y="2001"/>
                  </a:cubicBezTo>
                  <a:lnTo>
                    <a:pt x="9527" y="816"/>
                  </a:lnTo>
                  <a:lnTo>
                    <a:pt x="9605" y="816"/>
                  </a:lnTo>
                  <a:cubicBezTo>
                    <a:pt x="9835" y="816"/>
                    <a:pt x="10015" y="636"/>
                    <a:pt x="10015" y="406"/>
                  </a:cubicBezTo>
                  <a:cubicBezTo>
                    <a:pt x="10015" y="180"/>
                    <a:pt x="9835" y="0"/>
                    <a:pt x="9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6362875" y="3543075"/>
              <a:ext cx="54825" cy="67700"/>
            </a:xfrm>
            <a:custGeom>
              <a:rect b="b" l="l" r="r" t="t"/>
              <a:pathLst>
                <a:path extrusionOk="0" h="2708" w="2193">
                  <a:moveTo>
                    <a:pt x="918" y="1"/>
                  </a:moveTo>
                  <a:cubicBezTo>
                    <a:pt x="803" y="1"/>
                    <a:pt x="694" y="77"/>
                    <a:pt x="667" y="187"/>
                  </a:cubicBezTo>
                  <a:lnTo>
                    <a:pt x="0" y="2707"/>
                  </a:lnTo>
                  <a:lnTo>
                    <a:pt x="1576" y="2707"/>
                  </a:lnTo>
                  <a:lnTo>
                    <a:pt x="2146" y="577"/>
                  </a:lnTo>
                  <a:cubicBezTo>
                    <a:pt x="2192" y="448"/>
                    <a:pt x="2111" y="300"/>
                    <a:pt x="1982" y="269"/>
                  </a:cubicBezTo>
                  <a:lnTo>
                    <a:pt x="975" y="8"/>
                  </a:lnTo>
                  <a:cubicBezTo>
                    <a:pt x="956" y="3"/>
                    <a:pt x="937" y="1"/>
                    <a:pt x="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9"/>
          <p:cNvGrpSpPr/>
          <p:nvPr/>
        </p:nvGrpSpPr>
        <p:grpSpPr>
          <a:xfrm rot="-1925570">
            <a:off x="7803082" y="287863"/>
            <a:ext cx="352305" cy="306004"/>
            <a:chOff x="6162925" y="4235275"/>
            <a:chExt cx="352300" cy="306000"/>
          </a:xfrm>
        </p:grpSpPr>
        <p:sp>
          <p:nvSpPr>
            <p:cNvPr id="136" name="Google Shape;136;p9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9"/>
          <p:cNvSpPr/>
          <p:nvPr/>
        </p:nvSpPr>
        <p:spPr>
          <a:xfrm>
            <a:off x="1859788" y="3149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776925" y="1700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"/>
          <p:cNvSpPr/>
          <p:nvPr/>
        </p:nvSpPr>
        <p:spPr>
          <a:xfrm rot="-5400000">
            <a:off x="3628802" y="-371698"/>
            <a:ext cx="1892377" cy="9138019"/>
          </a:xfrm>
          <a:custGeom>
            <a:rect b="b" l="l" r="r" t="t"/>
            <a:pathLst>
              <a:path extrusionOk="0" h="19766" w="12072">
                <a:moveTo>
                  <a:pt x="6824" y="17131"/>
                </a:moveTo>
                <a:cubicBezTo>
                  <a:pt x="6827" y="17164"/>
                  <a:pt x="6830" y="17198"/>
                  <a:pt x="6833" y="17232"/>
                </a:cubicBezTo>
                <a:lnTo>
                  <a:pt x="6833" y="17232"/>
                </a:lnTo>
                <a:cubicBezTo>
                  <a:pt x="6830" y="17198"/>
                  <a:pt x="6827" y="17164"/>
                  <a:pt x="6824" y="17131"/>
                </a:cubicBezTo>
                <a:close/>
                <a:moveTo>
                  <a:pt x="6833" y="17232"/>
                </a:moveTo>
                <a:cubicBezTo>
                  <a:pt x="6834" y="17248"/>
                  <a:pt x="6835" y="17264"/>
                  <a:pt x="6837" y="17281"/>
                </a:cubicBezTo>
                <a:cubicBezTo>
                  <a:pt x="6849" y="17418"/>
                  <a:pt x="6859" y="17555"/>
                  <a:pt x="6881" y="17686"/>
                </a:cubicBezTo>
                <a:cubicBezTo>
                  <a:pt x="6887" y="17697"/>
                  <a:pt x="6887" y="17702"/>
                  <a:pt x="6892" y="17709"/>
                </a:cubicBezTo>
                <a:cubicBezTo>
                  <a:pt x="6867" y="17549"/>
                  <a:pt x="6848" y="17390"/>
                  <a:pt x="6833" y="17232"/>
                </a:cubicBezTo>
                <a:close/>
                <a:moveTo>
                  <a:pt x="0" y="1"/>
                </a:moveTo>
                <a:lnTo>
                  <a:pt x="0" y="19766"/>
                </a:lnTo>
                <a:lnTo>
                  <a:pt x="7024" y="19766"/>
                </a:lnTo>
                <a:cubicBezTo>
                  <a:pt x="6909" y="19454"/>
                  <a:pt x="6804" y="19130"/>
                  <a:pt x="6722" y="18800"/>
                </a:cubicBezTo>
                <a:cubicBezTo>
                  <a:pt x="6403" y="17544"/>
                  <a:pt x="6343" y="16210"/>
                  <a:pt x="6568" y="14910"/>
                </a:cubicBezTo>
                <a:cubicBezTo>
                  <a:pt x="6793" y="13604"/>
                  <a:pt x="7282" y="12330"/>
                  <a:pt x="8034" y="11178"/>
                </a:cubicBezTo>
                <a:cubicBezTo>
                  <a:pt x="8313" y="10750"/>
                  <a:pt x="8687" y="10301"/>
                  <a:pt x="8824" y="10207"/>
                </a:cubicBezTo>
                <a:cubicBezTo>
                  <a:pt x="8842" y="10195"/>
                  <a:pt x="8856" y="10188"/>
                  <a:pt x="8865" y="10188"/>
                </a:cubicBezTo>
                <a:cubicBezTo>
                  <a:pt x="8892" y="10188"/>
                  <a:pt x="8878" y="10246"/>
                  <a:pt x="8812" y="10377"/>
                </a:cubicBezTo>
                <a:cubicBezTo>
                  <a:pt x="8763" y="10465"/>
                  <a:pt x="8692" y="10590"/>
                  <a:pt x="8594" y="10755"/>
                </a:cubicBezTo>
                <a:cubicBezTo>
                  <a:pt x="8538" y="10843"/>
                  <a:pt x="8483" y="10937"/>
                  <a:pt x="8417" y="11041"/>
                </a:cubicBezTo>
                <a:cubicBezTo>
                  <a:pt x="8351" y="11150"/>
                  <a:pt x="8275" y="11261"/>
                  <a:pt x="8193" y="11403"/>
                </a:cubicBezTo>
                <a:lnTo>
                  <a:pt x="7989" y="11760"/>
                </a:lnTo>
                <a:cubicBezTo>
                  <a:pt x="7923" y="11874"/>
                  <a:pt x="7864" y="12001"/>
                  <a:pt x="7803" y="12122"/>
                </a:cubicBezTo>
                <a:cubicBezTo>
                  <a:pt x="7770" y="12183"/>
                  <a:pt x="7738" y="12243"/>
                  <a:pt x="7710" y="12302"/>
                </a:cubicBezTo>
                <a:lnTo>
                  <a:pt x="7627" y="12489"/>
                </a:lnTo>
                <a:cubicBezTo>
                  <a:pt x="7578" y="12616"/>
                  <a:pt x="7518" y="12737"/>
                  <a:pt x="7469" y="12862"/>
                </a:cubicBezTo>
                <a:cubicBezTo>
                  <a:pt x="7271" y="13373"/>
                  <a:pt x="7117" y="13895"/>
                  <a:pt x="6996" y="14427"/>
                </a:cubicBezTo>
                <a:cubicBezTo>
                  <a:pt x="6887" y="14964"/>
                  <a:pt x="6826" y="15508"/>
                  <a:pt x="6799" y="16051"/>
                </a:cubicBezTo>
                <a:lnTo>
                  <a:pt x="6793" y="16463"/>
                </a:lnTo>
                <a:cubicBezTo>
                  <a:pt x="6793" y="16600"/>
                  <a:pt x="6799" y="16737"/>
                  <a:pt x="6804" y="16874"/>
                </a:cubicBezTo>
                <a:cubicBezTo>
                  <a:pt x="6808" y="16958"/>
                  <a:pt x="6816" y="17043"/>
                  <a:pt x="6824" y="17131"/>
                </a:cubicBezTo>
                <a:lnTo>
                  <a:pt x="6824" y="17131"/>
                </a:lnTo>
                <a:cubicBezTo>
                  <a:pt x="6770" y="16480"/>
                  <a:pt x="6796" y="15846"/>
                  <a:pt x="6881" y="15222"/>
                </a:cubicBezTo>
                <a:cubicBezTo>
                  <a:pt x="6991" y="14421"/>
                  <a:pt x="7205" y="13637"/>
                  <a:pt x="7523" y="12874"/>
                </a:cubicBezTo>
                <a:lnTo>
                  <a:pt x="7523" y="12874"/>
                </a:lnTo>
                <a:cubicBezTo>
                  <a:pt x="7436" y="13115"/>
                  <a:pt x="7337" y="13356"/>
                  <a:pt x="7271" y="13598"/>
                </a:cubicBezTo>
                <a:cubicBezTo>
                  <a:pt x="7216" y="13746"/>
                  <a:pt x="7178" y="13895"/>
                  <a:pt x="7140" y="14037"/>
                </a:cubicBezTo>
                <a:cubicBezTo>
                  <a:pt x="7282" y="13543"/>
                  <a:pt x="7474" y="13066"/>
                  <a:pt x="7693" y="12611"/>
                </a:cubicBezTo>
                <a:cubicBezTo>
                  <a:pt x="7819" y="12335"/>
                  <a:pt x="7968" y="12079"/>
                  <a:pt x="8115" y="11820"/>
                </a:cubicBezTo>
                <a:lnTo>
                  <a:pt x="8358" y="11446"/>
                </a:lnTo>
                <a:cubicBezTo>
                  <a:pt x="8396" y="11381"/>
                  <a:pt x="8434" y="11327"/>
                  <a:pt x="8478" y="11266"/>
                </a:cubicBezTo>
                <a:lnTo>
                  <a:pt x="8599" y="11096"/>
                </a:lnTo>
                <a:cubicBezTo>
                  <a:pt x="9235" y="10169"/>
                  <a:pt x="9910" y="9306"/>
                  <a:pt x="10415" y="8402"/>
                </a:cubicBezTo>
                <a:lnTo>
                  <a:pt x="10415" y="8402"/>
                </a:lnTo>
                <a:cubicBezTo>
                  <a:pt x="10091" y="9055"/>
                  <a:pt x="9658" y="9696"/>
                  <a:pt x="9214" y="10360"/>
                </a:cubicBezTo>
                <a:cubicBezTo>
                  <a:pt x="8994" y="10689"/>
                  <a:pt x="8769" y="11030"/>
                  <a:pt x="8543" y="11370"/>
                </a:cubicBezTo>
                <a:cubicBezTo>
                  <a:pt x="8434" y="11545"/>
                  <a:pt x="8325" y="11732"/>
                  <a:pt x="8214" y="11914"/>
                </a:cubicBezTo>
                <a:lnTo>
                  <a:pt x="8061" y="12198"/>
                </a:lnTo>
                <a:cubicBezTo>
                  <a:pt x="8011" y="12292"/>
                  <a:pt x="7963" y="12385"/>
                  <a:pt x="7918" y="12484"/>
                </a:cubicBezTo>
                <a:cubicBezTo>
                  <a:pt x="7551" y="13257"/>
                  <a:pt x="7282" y="14092"/>
                  <a:pt x="7140" y="14943"/>
                </a:cubicBezTo>
                <a:cubicBezTo>
                  <a:pt x="7001" y="15799"/>
                  <a:pt x="6975" y="16676"/>
                  <a:pt x="7084" y="17544"/>
                </a:cubicBezTo>
                <a:lnTo>
                  <a:pt x="7133" y="17867"/>
                </a:lnTo>
                <a:cubicBezTo>
                  <a:pt x="7140" y="17922"/>
                  <a:pt x="7145" y="17977"/>
                  <a:pt x="7155" y="18026"/>
                </a:cubicBezTo>
                <a:lnTo>
                  <a:pt x="7194" y="18191"/>
                </a:lnTo>
                <a:lnTo>
                  <a:pt x="7259" y="18509"/>
                </a:lnTo>
                <a:lnTo>
                  <a:pt x="7348" y="18828"/>
                </a:lnTo>
                <a:lnTo>
                  <a:pt x="7386" y="18981"/>
                </a:lnTo>
                <a:lnTo>
                  <a:pt x="7441" y="19140"/>
                </a:lnTo>
                <a:lnTo>
                  <a:pt x="7545" y="19447"/>
                </a:lnTo>
                <a:cubicBezTo>
                  <a:pt x="7583" y="19552"/>
                  <a:pt x="7627" y="19651"/>
                  <a:pt x="7666" y="19755"/>
                </a:cubicBezTo>
                <a:cubicBezTo>
                  <a:pt x="7672" y="19755"/>
                  <a:pt x="7672" y="19760"/>
                  <a:pt x="7672" y="19766"/>
                </a:cubicBezTo>
                <a:lnTo>
                  <a:pt x="8011" y="19766"/>
                </a:lnTo>
                <a:cubicBezTo>
                  <a:pt x="7890" y="19487"/>
                  <a:pt x="7781" y="19201"/>
                  <a:pt x="7687" y="18904"/>
                </a:cubicBezTo>
                <a:cubicBezTo>
                  <a:pt x="7556" y="18438"/>
                  <a:pt x="7452" y="17960"/>
                  <a:pt x="7396" y="17478"/>
                </a:cubicBezTo>
                <a:cubicBezTo>
                  <a:pt x="7342" y="16990"/>
                  <a:pt x="7331" y="16501"/>
                  <a:pt x="7358" y="16018"/>
                </a:cubicBezTo>
                <a:cubicBezTo>
                  <a:pt x="7391" y="15536"/>
                  <a:pt x="7457" y="15052"/>
                  <a:pt x="7573" y="14581"/>
                </a:cubicBezTo>
                <a:lnTo>
                  <a:pt x="7573" y="14581"/>
                </a:lnTo>
                <a:cubicBezTo>
                  <a:pt x="7535" y="14931"/>
                  <a:pt x="7495" y="15343"/>
                  <a:pt x="7502" y="15721"/>
                </a:cubicBezTo>
                <a:cubicBezTo>
                  <a:pt x="7502" y="15815"/>
                  <a:pt x="7502" y="15908"/>
                  <a:pt x="7507" y="15997"/>
                </a:cubicBezTo>
                <a:lnTo>
                  <a:pt x="7507" y="16051"/>
                </a:lnTo>
                <a:cubicBezTo>
                  <a:pt x="7523" y="15771"/>
                  <a:pt x="7551" y="15491"/>
                  <a:pt x="7589" y="15212"/>
                </a:cubicBezTo>
                <a:cubicBezTo>
                  <a:pt x="7601" y="15129"/>
                  <a:pt x="7611" y="15042"/>
                  <a:pt x="7627" y="14959"/>
                </a:cubicBezTo>
                <a:cubicBezTo>
                  <a:pt x="7639" y="14898"/>
                  <a:pt x="7655" y="14838"/>
                  <a:pt x="7666" y="14778"/>
                </a:cubicBezTo>
                <a:cubicBezTo>
                  <a:pt x="7666" y="14772"/>
                  <a:pt x="7666" y="14767"/>
                  <a:pt x="7672" y="14767"/>
                </a:cubicBezTo>
                <a:lnTo>
                  <a:pt x="7672" y="14751"/>
                </a:lnTo>
                <a:cubicBezTo>
                  <a:pt x="7885" y="13702"/>
                  <a:pt x="8302" y="12677"/>
                  <a:pt x="8939" y="11722"/>
                </a:cubicBezTo>
                <a:cubicBezTo>
                  <a:pt x="10519" y="9351"/>
                  <a:pt x="12072" y="7809"/>
                  <a:pt x="11803" y="4752"/>
                </a:cubicBezTo>
                <a:cubicBezTo>
                  <a:pt x="11661" y="3161"/>
                  <a:pt x="11249" y="1586"/>
                  <a:pt x="112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"/>
          <p:cNvSpPr txBox="1"/>
          <p:nvPr>
            <p:ph type="title"/>
          </p:nvPr>
        </p:nvSpPr>
        <p:spPr>
          <a:xfrm>
            <a:off x="713150" y="4176950"/>
            <a:ext cx="7710900" cy="426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0"/>
          <p:cNvSpPr/>
          <p:nvPr/>
        </p:nvSpPr>
        <p:spPr>
          <a:xfrm flipH="1">
            <a:off x="254588" y="109382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0"/>
          <p:cNvSpPr/>
          <p:nvPr/>
        </p:nvSpPr>
        <p:spPr>
          <a:xfrm flipH="1">
            <a:off x="8424050" y="4770536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"/>
          <p:cNvSpPr/>
          <p:nvPr/>
        </p:nvSpPr>
        <p:spPr>
          <a:xfrm flipH="1">
            <a:off x="8666250" y="4333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"/>
          <p:cNvSpPr/>
          <p:nvPr/>
        </p:nvSpPr>
        <p:spPr>
          <a:xfrm flipH="1">
            <a:off x="738875" y="4500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" name="Google Shape;150;p10"/>
          <p:cNvGrpSpPr/>
          <p:nvPr/>
        </p:nvGrpSpPr>
        <p:grpSpPr>
          <a:xfrm>
            <a:off x="254600" y="190150"/>
            <a:ext cx="360500" cy="351175"/>
            <a:chOff x="5143750" y="2922075"/>
            <a:chExt cx="360500" cy="351175"/>
          </a:xfrm>
        </p:grpSpPr>
        <p:sp>
          <p:nvSpPr>
            <p:cNvPr id="151" name="Google Shape;151;p10"/>
            <p:cNvSpPr/>
            <p:nvPr/>
          </p:nvSpPr>
          <p:spPr>
            <a:xfrm>
              <a:off x="5159550" y="2938700"/>
              <a:ext cx="328800" cy="318000"/>
            </a:xfrm>
            <a:custGeom>
              <a:rect b="b" l="l" r="r" t="t"/>
              <a:pathLst>
                <a:path extrusionOk="0" h="12720" w="13152">
                  <a:moveTo>
                    <a:pt x="9641" y="1994"/>
                  </a:moveTo>
                  <a:cubicBezTo>
                    <a:pt x="9819" y="1994"/>
                    <a:pt x="9980" y="2103"/>
                    <a:pt x="10046" y="2289"/>
                  </a:cubicBezTo>
                  <a:lnTo>
                    <a:pt x="10487" y="3604"/>
                  </a:lnTo>
                  <a:cubicBezTo>
                    <a:pt x="10569" y="3865"/>
                    <a:pt x="10374" y="4142"/>
                    <a:pt x="10081" y="4142"/>
                  </a:cubicBezTo>
                  <a:cubicBezTo>
                    <a:pt x="9918" y="4142"/>
                    <a:pt x="9754" y="4025"/>
                    <a:pt x="9691" y="3865"/>
                  </a:cubicBezTo>
                  <a:lnTo>
                    <a:pt x="9250" y="2547"/>
                  </a:lnTo>
                  <a:cubicBezTo>
                    <a:pt x="9184" y="2321"/>
                    <a:pt x="9301" y="2094"/>
                    <a:pt x="9512" y="2012"/>
                  </a:cubicBezTo>
                  <a:cubicBezTo>
                    <a:pt x="9555" y="2000"/>
                    <a:pt x="9598" y="1994"/>
                    <a:pt x="9641" y="1994"/>
                  </a:cubicBezTo>
                  <a:close/>
                  <a:moveTo>
                    <a:pt x="8545" y="3098"/>
                  </a:moveTo>
                  <a:cubicBezTo>
                    <a:pt x="8719" y="3098"/>
                    <a:pt x="8888" y="3207"/>
                    <a:pt x="8942" y="3378"/>
                  </a:cubicBezTo>
                  <a:lnTo>
                    <a:pt x="9379" y="4692"/>
                  </a:lnTo>
                  <a:cubicBezTo>
                    <a:pt x="9461" y="4954"/>
                    <a:pt x="9266" y="5231"/>
                    <a:pt x="8989" y="5231"/>
                  </a:cubicBezTo>
                  <a:cubicBezTo>
                    <a:pt x="8813" y="5231"/>
                    <a:pt x="8665" y="5133"/>
                    <a:pt x="8599" y="4954"/>
                  </a:cubicBezTo>
                  <a:lnTo>
                    <a:pt x="8162" y="3635"/>
                  </a:lnTo>
                  <a:cubicBezTo>
                    <a:pt x="8096" y="3425"/>
                    <a:pt x="8209" y="3183"/>
                    <a:pt x="8423" y="3116"/>
                  </a:cubicBezTo>
                  <a:cubicBezTo>
                    <a:pt x="8463" y="3104"/>
                    <a:pt x="8504" y="3098"/>
                    <a:pt x="8545" y="3098"/>
                  </a:cubicBezTo>
                  <a:close/>
                  <a:moveTo>
                    <a:pt x="7450" y="4188"/>
                  </a:moveTo>
                  <a:cubicBezTo>
                    <a:pt x="7624" y="4188"/>
                    <a:pt x="7787" y="4297"/>
                    <a:pt x="7854" y="4482"/>
                  </a:cubicBezTo>
                  <a:lnTo>
                    <a:pt x="8291" y="5781"/>
                  </a:lnTo>
                  <a:cubicBezTo>
                    <a:pt x="8373" y="6058"/>
                    <a:pt x="8178" y="6335"/>
                    <a:pt x="7901" y="6335"/>
                  </a:cubicBezTo>
                  <a:cubicBezTo>
                    <a:pt x="7721" y="6335"/>
                    <a:pt x="7561" y="6222"/>
                    <a:pt x="7495" y="6058"/>
                  </a:cubicBezTo>
                  <a:lnTo>
                    <a:pt x="7058" y="4743"/>
                  </a:lnTo>
                  <a:cubicBezTo>
                    <a:pt x="6992" y="4513"/>
                    <a:pt x="7105" y="4287"/>
                    <a:pt x="7331" y="4205"/>
                  </a:cubicBezTo>
                  <a:cubicBezTo>
                    <a:pt x="7370" y="4193"/>
                    <a:pt x="7410" y="4188"/>
                    <a:pt x="7450" y="4188"/>
                  </a:cubicBezTo>
                  <a:close/>
                  <a:moveTo>
                    <a:pt x="6352" y="5294"/>
                  </a:moveTo>
                  <a:cubicBezTo>
                    <a:pt x="6526" y="5294"/>
                    <a:pt x="6696" y="5400"/>
                    <a:pt x="6746" y="5570"/>
                  </a:cubicBezTo>
                  <a:lnTo>
                    <a:pt x="7187" y="6889"/>
                  </a:lnTo>
                  <a:cubicBezTo>
                    <a:pt x="7269" y="7146"/>
                    <a:pt x="7074" y="7423"/>
                    <a:pt x="6797" y="7423"/>
                  </a:cubicBezTo>
                  <a:cubicBezTo>
                    <a:pt x="6617" y="7423"/>
                    <a:pt x="6473" y="7326"/>
                    <a:pt x="6406" y="7146"/>
                  </a:cubicBezTo>
                  <a:lnTo>
                    <a:pt x="5966" y="5832"/>
                  </a:lnTo>
                  <a:cubicBezTo>
                    <a:pt x="5903" y="5621"/>
                    <a:pt x="6016" y="5375"/>
                    <a:pt x="6227" y="5313"/>
                  </a:cubicBezTo>
                  <a:cubicBezTo>
                    <a:pt x="6268" y="5300"/>
                    <a:pt x="6310" y="5294"/>
                    <a:pt x="6352" y="5294"/>
                  </a:cubicBezTo>
                  <a:close/>
                  <a:moveTo>
                    <a:pt x="5261" y="6382"/>
                  </a:moveTo>
                  <a:cubicBezTo>
                    <a:pt x="5431" y="6382"/>
                    <a:pt x="5591" y="6489"/>
                    <a:pt x="5657" y="6659"/>
                  </a:cubicBezTo>
                  <a:lnTo>
                    <a:pt x="6098" y="7977"/>
                  </a:lnTo>
                  <a:cubicBezTo>
                    <a:pt x="6180" y="8254"/>
                    <a:pt x="5985" y="8531"/>
                    <a:pt x="5708" y="8531"/>
                  </a:cubicBezTo>
                  <a:cubicBezTo>
                    <a:pt x="5529" y="8531"/>
                    <a:pt x="5365" y="8414"/>
                    <a:pt x="5318" y="8239"/>
                  </a:cubicBezTo>
                  <a:lnTo>
                    <a:pt x="4877" y="6920"/>
                  </a:lnTo>
                  <a:cubicBezTo>
                    <a:pt x="4795" y="6709"/>
                    <a:pt x="4912" y="6483"/>
                    <a:pt x="5139" y="6401"/>
                  </a:cubicBezTo>
                  <a:cubicBezTo>
                    <a:pt x="5179" y="6388"/>
                    <a:pt x="5221" y="6382"/>
                    <a:pt x="5261" y="6382"/>
                  </a:cubicBezTo>
                  <a:close/>
                  <a:moveTo>
                    <a:pt x="4156" y="7487"/>
                  </a:moveTo>
                  <a:cubicBezTo>
                    <a:pt x="4331" y="7487"/>
                    <a:pt x="4500" y="7596"/>
                    <a:pt x="4553" y="7767"/>
                  </a:cubicBezTo>
                  <a:lnTo>
                    <a:pt x="4990" y="9081"/>
                  </a:lnTo>
                  <a:cubicBezTo>
                    <a:pt x="5072" y="9343"/>
                    <a:pt x="4877" y="9620"/>
                    <a:pt x="4600" y="9620"/>
                  </a:cubicBezTo>
                  <a:cubicBezTo>
                    <a:pt x="4425" y="9620"/>
                    <a:pt x="4276" y="9522"/>
                    <a:pt x="4210" y="9343"/>
                  </a:cubicBezTo>
                  <a:lnTo>
                    <a:pt x="3773" y="8024"/>
                  </a:lnTo>
                  <a:cubicBezTo>
                    <a:pt x="3707" y="7813"/>
                    <a:pt x="3820" y="7571"/>
                    <a:pt x="4035" y="7505"/>
                  </a:cubicBezTo>
                  <a:cubicBezTo>
                    <a:pt x="4075" y="7493"/>
                    <a:pt x="4116" y="7487"/>
                    <a:pt x="4156" y="7487"/>
                  </a:cubicBezTo>
                  <a:close/>
                  <a:moveTo>
                    <a:pt x="3062" y="8576"/>
                  </a:moveTo>
                  <a:cubicBezTo>
                    <a:pt x="3236" y="8576"/>
                    <a:pt x="3398" y="8683"/>
                    <a:pt x="3465" y="8855"/>
                  </a:cubicBezTo>
                  <a:lnTo>
                    <a:pt x="3902" y="10170"/>
                  </a:lnTo>
                  <a:cubicBezTo>
                    <a:pt x="3968" y="10400"/>
                    <a:pt x="3855" y="10626"/>
                    <a:pt x="3644" y="10692"/>
                  </a:cubicBezTo>
                  <a:cubicBezTo>
                    <a:pt x="3595" y="10710"/>
                    <a:pt x="3545" y="10719"/>
                    <a:pt x="3497" y="10719"/>
                  </a:cubicBezTo>
                  <a:cubicBezTo>
                    <a:pt x="3324" y="10719"/>
                    <a:pt x="3174" y="10608"/>
                    <a:pt x="3122" y="10431"/>
                  </a:cubicBezTo>
                  <a:lnTo>
                    <a:pt x="2685" y="9116"/>
                  </a:lnTo>
                  <a:cubicBezTo>
                    <a:pt x="2603" y="8902"/>
                    <a:pt x="2716" y="8675"/>
                    <a:pt x="2942" y="8594"/>
                  </a:cubicBezTo>
                  <a:cubicBezTo>
                    <a:pt x="2982" y="8582"/>
                    <a:pt x="3022" y="8576"/>
                    <a:pt x="3062" y="8576"/>
                  </a:cubicBezTo>
                  <a:close/>
                  <a:moveTo>
                    <a:pt x="10746" y="0"/>
                  </a:moveTo>
                  <a:cubicBezTo>
                    <a:pt x="10186" y="0"/>
                    <a:pt x="9625" y="216"/>
                    <a:pt x="9204" y="647"/>
                  </a:cubicBezTo>
                  <a:lnTo>
                    <a:pt x="863" y="8984"/>
                  </a:lnTo>
                  <a:cubicBezTo>
                    <a:pt x="1" y="9830"/>
                    <a:pt x="1" y="11227"/>
                    <a:pt x="863" y="12073"/>
                  </a:cubicBezTo>
                  <a:cubicBezTo>
                    <a:pt x="1286" y="12504"/>
                    <a:pt x="1847" y="12720"/>
                    <a:pt x="2408" y="12720"/>
                  </a:cubicBezTo>
                  <a:cubicBezTo>
                    <a:pt x="2969" y="12720"/>
                    <a:pt x="3529" y="12504"/>
                    <a:pt x="3953" y="12073"/>
                  </a:cubicBezTo>
                  <a:lnTo>
                    <a:pt x="12289" y="3733"/>
                  </a:lnTo>
                  <a:cubicBezTo>
                    <a:pt x="13152" y="2890"/>
                    <a:pt x="13152" y="1490"/>
                    <a:pt x="12289" y="647"/>
                  </a:cubicBezTo>
                  <a:cubicBezTo>
                    <a:pt x="11868" y="216"/>
                    <a:pt x="11307" y="0"/>
                    <a:pt x="10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5143750" y="2922075"/>
              <a:ext cx="248725" cy="244050"/>
            </a:xfrm>
            <a:custGeom>
              <a:rect b="b" l="l" r="r" t="t"/>
              <a:pathLst>
                <a:path extrusionOk="0" h="9762" w="9949">
                  <a:moveTo>
                    <a:pt x="8936" y="1"/>
                  </a:moveTo>
                  <a:cubicBezTo>
                    <a:pt x="8278" y="1"/>
                    <a:pt x="7616" y="247"/>
                    <a:pt x="7105" y="758"/>
                  </a:cubicBezTo>
                  <a:lnTo>
                    <a:pt x="941" y="6918"/>
                  </a:lnTo>
                  <a:cubicBezTo>
                    <a:pt x="180" y="7682"/>
                    <a:pt x="1" y="8822"/>
                    <a:pt x="391" y="9762"/>
                  </a:cubicBezTo>
                  <a:cubicBezTo>
                    <a:pt x="520" y="9504"/>
                    <a:pt x="699" y="9274"/>
                    <a:pt x="910" y="9063"/>
                  </a:cubicBezTo>
                  <a:lnTo>
                    <a:pt x="9250" y="727"/>
                  </a:lnTo>
                  <a:cubicBezTo>
                    <a:pt x="9461" y="516"/>
                    <a:pt x="9687" y="337"/>
                    <a:pt x="9949" y="204"/>
                  </a:cubicBezTo>
                  <a:cubicBezTo>
                    <a:pt x="9628" y="69"/>
                    <a:pt x="9283" y="1"/>
                    <a:pt x="8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5255525" y="3029175"/>
              <a:ext cx="248725" cy="244075"/>
            </a:xfrm>
            <a:custGeom>
              <a:rect b="b" l="l" r="r" t="t"/>
              <a:pathLst>
                <a:path extrusionOk="0" h="9763" w="9949">
                  <a:moveTo>
                    <a:pt x="9558" y="1"/>
                  </a:moveTo>
                  <a:cubicBezTo>
                    <a:pt x="9426" y="262"/>
                    <a:pt x="9246" y="488"/>
                    <a:pt x="9036" y="699"/>
                  </a:cubicBezTo>
                  <a:lnTo>
                    <a:pt x="699" y="9040"/>
                  </a:lnTo>
                  <a:cubicBezTo>
                    <a:pt x="488" y="9250"/>
                    <a:pt x="258" y="9430"/>
                    <a:pt x="1" y="9558"/>
                  </a:cubicBezTo>
                  <a:cubicBezTo>
                    <a:pt x="321" y="9694"/>
                    <a:pt x="668" y="9763"/>
                    <a:pt x="1016" y="9763"/>
                  </a:cubicBezTo>
                  <a:cubicBezTo>
                    <a:pt x="1672" y="9763"/>
                    <a:pt x="2335" y="9518"/>
                    <a:pt x="2844" y="9008"/>
                  </a:cubicBezTo>
                  <a:lnTo>
                    <a:pt x="9004" y="2845"/>
                  </a:lnTo>
                  <a:cubicBezTo>
                    <a:pt x="9769" y="2084"/>
                    <a:pt x="9948" y="945"/>
                    <a:pt x="9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10"/>
          <p:cNvGrpSpPr/>
          <p:nvPr/>
        </p:nvGrpSpPr>
        <p:grpSpPr>
          <a:xfrm rot="1021513">
            <a:off x="8544763" y="3769695"/>
            <a:ext cx="351159" cy="328008"/>
            <a:chOff x="4166025" y="2933700"/>
            <a:chExt cx="351150" cy="328000"/>
          </a:xfrm>
        </p:grpSpPr>
        <p:sp>
          <p:nvSpPr>
            <p:cNvPr id="155" name="Google Shape;155;p10"/>
            <p:cNvSpPr/>
            <p:nvPr/>
          </p:nvSpPr>
          <p:spPr>
            <a:xfrm>
              <a:off x="4412675" y="3138900"/>
              <a:ext cx="45100" cy="17975"/>
            </a:xfrm>
            <a:custGeom>
              <a:rect b="b" l="l" r="r" t="t"/>
              <a:pathLst>
                <a:path extrusionOk="0" h="719" w="1804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4353775" y="3040600"/>
              <a:ext cx="163400" cy="221100"/>
            </a:xfrm>
            <a:custGeom>
              <a:rect b="b" l="l" r="r" t="t"/>
              <a:pathLst>
                <a:path extrusionOk="0" h="8844" w="6536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4224950" y="3138900"/>
              <a:ext cx="45075" cy="17975"/>
            </a:xfrm>
            <a:custGeom>
              <a:rect b="b" l="l" r="r" t="t"/>
              <a:pathLst>
                <a:path extrusionOk="0" h="719" w="1803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4166025" y="3040600"/>
              <a:ext cx="163000" cy="221100"/>
            </a:xfrm>
            <a:custGeom>
              <a:rect b="b" l="l" r="r" t="t"/>
              <a:pathLst>
                <a:path extrusionOk="0" h="8844" w="652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438100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419325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0"/>
          <p:cNvGrpSpPr/>
          <p:nvPr/>
        </p:nvGrpSpPr>
        <p:grpSpPr>
          <a:xfrm>
            <a:off x="8204858" y="415713"/>
            <a:ext cx="354870" cy="338271"/>
            <a:chOff x="5991750" y="269100"/>
            <a:chExt cx="840725" cy="801400"/>
          </a:xfrm>
        </p:grpSpPr>
        <p:sp>
          <p:nvSpPr>
            <p:cNvPr id="162" name="Google Shape;162;p10"/>
            <p:cNvSpPr/>
            <p:nvPr/>
          </p:nvSpPr>
          <p:spPr>
            <a:xfrm>
              <a:off x="6175400" y="536850"/>
              <a:ext cx="361650" cy="350050"/>
            </a:xfrm>
            <a:custGeom>
              <a:rect b="b" l="l" r="r" t="t"/>
              <a:pathLst>
                <a:path extrusionOk="0" h="14002" w="14466">
                  <a:moveTo>
                    <a:pt x="1900" y="0"/>
                  </a:moveTo>
                  <a:lnTo>
                    <a:pt x="1139" y="745"/>
                  </a:lnTo>
                  <a:cubicBezTo>
                    <a:pt x="0" y="1884"/>
                    <a:pt x="0" y="3738"/>
                    <a:pt x="1139" y="4892"/>
                  </a:cubicBezTo>
                  <a:lnTo>
                    <a:pt x="9394" y="13147"/>
                  </a:lnTo>
                  <a:cubicBezTo>
                    <a:pt x="9964" y="13717"/>
                    <a:pt x="10712" y="14001"/>
                    <a:pt x="11460" y="14001"/>
                  </a:cubicBezTo>
                  <a:cubicBezTo>
                    <a:pt x="12208" y="14001"/>
                    <a:pt x="12956" y="13717"/>
                    <a:pt x="13525" y="13147"/>
                  </a:cubicBezTo>
                  <a:lnTo>
                    <a:pt x="14466" y="12207"/>
                  </a:lnTo>
                  <a:cubicBezTo>
                    <a:pt x="13880" y="11930"/>
                    <a:pt x="13330" y="11555"/>
                    <a:pt x="12843" y="11083"/>
                  </a:cubicBezTo>
                  <a:lnTo>
                    <a:pt x="2520" y="745"/>
                  </a:lnTo>
                  <a:cubicBezTo>
                    <a:pt x="2275" y="519"/>
                    <a:pt x="2080" y="258"/>
                    <a:pt x="1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6244050" y="269100"/>
              <a:ext cx="588425" cy="538700"/>
            </a:xfrm>
            <a:custGeom>
              <a:rect b="b" l="l" r="r" t="t"/>
              <a:pathLst>
                <a:path extrusionOk="0" h="21548" w="23537">
                  <a:moveTo>
                    <a:pt x="14224" y="1"/>
                  </a:moveTo>
                  <a:cubicBezTo>
                    <a:pt x="13228" y="1"/>
                    <a:pt x="12233" y="378"/>
                    <a:pt x="11478" y="1133"/>
                  </a:cubicBezTo>
                  <a:cubicBezTo>
                    <a:pt x="10955" y="1656"/>
                    <a:pt x="10631" y="2288"/>
                    <a:pt x="10467" y="2939"/>
                  </a:cubicBezTo>
                  <a:cubicBezTo>
                    <a:pt x="9944" y="2547"/>
                    <a:pt x="9322" y="2350"/>
                    <a:pt x="8701" y="2350"/>
                  </a:cubicBezTo>
                  <a:cubicBezTo>
                    <a:pt x="7958" y="2350"/>
                    <a:pt x="7216" y="2633"/>
                    <a:pt x="6648" y="3201"/>
                  </a:cubicBezTo>
                  <a:cubicBezTo>
                    <a:pt x="5513" y="4336"/>
                    <a:pt x="5513" y="6189"/>
                    <a:pt x="6648" y="7328"/>
                  </a:cubicBezTo>
                  <a:lnTo>
                    <a:pt x="5283" y="5963"/>
                  </a:lnTo>
                  <a:cubicBezTo>
                    <a:pt x="4705" y="5393"/>
                    <a:pt x="3958" y="5108"/>
                    <a:pt x="3211" y="5108"/>
                  </a:cubicBezTo>
                  <a:cubicBezTo>
                    <a:pt x="2464" y="5108"/>
                    <a:pt x="1717" y="5393"/>
                    <a:pt x="1140" y="5963"/>
                  </a:cubicBezTo>
                  <a:cubicBezTo>
                    <a:pt x="1" y="7102"/>
                    <a:pt x="1" y="8955"/>
                    <a:pt x="1140" y="10090"/>
                  </a:cubicBezTo>
                  <a:lnTo>
                    <a:pt x="11478" y="20412"/>
                  </a:lnTo>
                  <a:cubicBezTo>
                    <a:pt x="12233" y="21169"/>
                    <a:pt x="13228" y="21548"/>
                    <a:pt x="14224" y="21548"/>
                  </a:cubicBezTo>
                  <a:cubicBezTo>
                    <a:pt x="15220" y="21548"/>
                    <a:pt x="16216" y="21169"/>
                    <a:pt x="16971" y="20412"/>
                  </a:cubicBezTo>
                  <a:cubicBezTo>
                    <a:pt x="18192" y="19211"/>
                    <a:pt x="18418" y="17405"/>
                    <a:pt x="17704" y="15957"/>
                  </a:cubicBezTo>
                  <a:cubicBezTo>
                    <a:pt x="18449" y="15813"/>
                    <a:pt x="19167" y="15470"/>
                    <a:pt x="19733" y="14904"/>
                  </a:cubicBezTo>
                  <a:cubicBezTo>
                    <a:pt x="21082" y="13554"/>
                    <a:pt x="21246" y="11373"/>
                    <a:pt x="20010" y="9735"/>
                  </a:cubicBezTo>
                  <a:lnTo>
                    <a:pt x="19003" y="8709"/>
                  </a:lnTo>
                  <a:cubicBezTo>
                    <a:pt x="20025" y="8580"/>
                    <a:pt x="21020" y="8108"/>
                    <a:pt x="21800" y="7328"/>
                  </a:cubicBezTo>
                  <a:lnTo>
                    <a:pt x="23166" y="5963"/>
                  </a:lnTo>
                  <a:cubicBezTo>
                    <a:pt x="23458" y="5686"/>
                    <a:pt x="23536" y="5264"/>
                    <a:pt x="23376" y="4890"/>
                  </a:cubicBezTo>
                  <a:cubicBezTo>
                    <a:pt x="23228" y="4531"/>
                    <a:pt x="22873" y="4289"/>
                    <a:pt x="22483" y="4289"/>
                  </a:cubicBezTo>
                  <a:cubicBezTo>
                    <a:pt x="20985" y="4289"/>
                    <a:pt x="19522" y="3688"/>
                    <a:pt x="18465" y="2631"/>
                  </a:cubicBezTo>
                  <a:lnTo>
                    <a:pt x="16971" y="1133"/>
                  </a:lnTo>
                  <a:cubicBezTo>
                    <a:pt x="16216" y="378"/>
                    <a:pt x="15220" y="1"/>
                    <a:pt x="14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5991750" y="688400"/>
              <a:ext cx="388875" cy="382100"/>
            </a:xfrm>
            <a:custGeom>
              <a:rect b="b" l="l" r="r" t="t"/>
              <a:pathLst>
                <a:path extrusionOk="0" h="15284" w="15555">
                  <a:moveTo>
                    <a:pt x="6925" y="1"/>
                  </a:moveTo>
                  <a:lnTo>
                    <a:pt x="827" y="10030"/>
                  </a:lnTo>
                  <a:cubicBezTo>
                    <a:pt x="0" y="11396"/>
                    <a:pt x="211" y="13132"/>
                    <a:pt x="1346" y="14271"/>
                  </a:cubicBezTo>
                  <a:cubicBezTo>
                    <a:pt x="2013" y="14938"/>
                    <a:pt x="2897" y="15283"/>
                    <a:pt x="3791" y="15283"/>
                  </a:cubicBezTo>
                  <a:cubicBezTo>
                    <a:pt x="4403" y="15283"/>
                    <a:pt x="5020" y="15121"/>
                    <a:pt x="5575" y="14790"/>
                  </a:cubicBezTo>
                  <a:lnTo>
                    <a:pt x="15554" y="8646"/>
                  </a:lnTo>
                  <a:lnTo>
                    <a:pt x="69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10"/>
          <p:cNvSpPr/>
          <p:nvPr/>
        </p:nvSpPr>
        <p:spPr>
          <a:xfrm flipH="1">
            <a:off x="8739325" y="4839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"/>
          <p:cNvSpPr/>
          <p:nvPr/>
        </p:nvSpPr>
        <p:spPr>
          <a:xfrm flipH="1">
            <a:off x="8424050" y="99006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0"/>
          <p:cNvSpPr/>
          <p:nvPr/>
        </p:nvSpPr>
        <p:spPr>
          <a:xfrm flipH="1">
            <a:off x="7933350" y="21616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"/>
              <a:buNone/>
              <a:defRPr b="1" sz="3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Relationship Id="rId5" Type="http://schemas.openxmlformats.org/officeDocument/2006/relationships/image" Target="../media/image32.png"/><Relationship Id="rId6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Relationship Id="rId4" Type="http://schemas.openxmlformats.org/officeDocument/2006/relationships/image" Target="../media/image31.png"/><Relationship Id="rId5" Type="http://schemas.openxmlformats.org/officeDocument/2006/relationships/image" Target="../media/image36.png"/><Relationship Id="rId6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35.png"/><Relationship Id="rId5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Google Shape;734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5069" r="17889" t="4058"/>
          <a:stretch/>
        </p:blipFill>
        <p:spPr>
          <a:xfrm>
            <a:off x="5356150" y="150"/>
            <a:ext cx="3787848" cy="5143501"/>
          </a:xfrm>
          <a:prstGeom prst="rect">
            <a:avLst/>
          </a:prstGeom>
        </p:spPr>
      </p:pic>
      <p:grpSp>
        <p:nvGrpSpPr>
          <p:cNvPr id="735" name="Google Shape;735;p36"/>
          <p:cNvGrpSpPr/>
          <p:nvPr/>
        </p:nvGrpSpPr>
        <p:grpSpPr>
          <a:xfrm>
            <a:off x="5120274" y="-21"/>
            <a:ext cx="2307529" cy="5115635"/>
            <a:chOff x="2125263" y="621675"/>
            <a:chExt cx="197625" cy="438125"/>
          </a:xfrm>
        </p:grpSpPr>
        <p:sp>
          <p:nvSpPr>
            <p:cNvPr id="736" name="Google Shape;736;p36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" name="Google Shape;741;p36"/>
          <p:cNvSpPr txBox="1"/>
          <p:nvPr>
            <p:ph type="ctrTitle"/>
          </p:nvPr>
        </p:nvSpPr>
        <p:spPr>
          <a:xfrm>
            <a:off x="713100" y="1079100"/>
            <a:ext cx="5592300" cy="264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Food Restaurant</a:t>
            </a:r>
            <a:r>
              <a:rPr lang="en">
                <a:solidFill>
                  <a:schemeClr val="lt1"/>
                </a:solidFill>
              </a:rPr>
              <a:t> Analysis report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2" name="Google Shape;742;p36"/>
          <p:cNvSpPr txBox="1"/>
          <p:nvPr>
            <p:ph idx="1" type="subTitle"/>
          </p:nvPr>
        </p:nvSpPr>
        <p:spPr>
          <a:xfrm>
            <a:off x="713100" y="3683700"/>
            <a:ext cx="5362500" cy="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group 2: Chenyi Wei, Zhou Li, Jenny Wang, Sicheng Yun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43" name="Google Shape;743;p36"/>
          <p:cNvSpPr/>
          <p:nvPr/>
        </p:nvSpPr>
        <p:spPr>
          <a:xfrm>
            <a:off x="5316475" y="11829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" name="Google Shape;744;p36"/>
          <p:cNvGrpSpPr/>
          <p:nvPr/>
        </p:nvGrpSpPr>
        <p:grpSpPr>
          <a:xfrm rot="-1455342">
            <a:off x="749201" y="480509"/>
            <a:ext cx="352292" cy="305993"/>
            <a:chOff x="6162925" y="4235275"/>
            <a:chExt cx="352300" cy="306000"/>
          </a:xfrm>
        </p:grpSpPr>
        <p:sp>
          <p:nvSpPr>
            <p:cNvPr id="745" name="Google Shape;745;p36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" name="Google Shape;750;p36"/>
          <p:cNvSpPr/>
          <p:nvPr/>
        </p:nvSpPr>
        <p:spPr>
          <a:xfrm>
            <a:off x="5316475" y="43348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6"/>
          <p:cNvSpPr/>
          <p:nvPr/>
        </p:nvSpPr>
        <p:spPr>
          <a:xfrm>
            <a:off x="8212325" y="11411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" name="Google Shape;752;p36"/>
          <p:cNvGrpSpPr/>
          <p:nvPr/>
        </p:nvGrpSpPr>
        <p:grpSpPr>
          <a:xfrm rot="1047825">
            <a:off x="7474749" y="319360"/>
            <a:ext cx="250373" cy="351297"/>
            <a:chOff x="6214525" y="3543075"/>
            <a:chExt cx="250375" cy="351300"/>
          </a:xfrm>
        </p:grpSpPr>
        <p:sp>
          <p:nvSpPr>
            <p:cNvPr id="753" name="Google Shape;753;p36"/>
            <p:cNvSpPr/>
            <p:nvPr/>
          </p:nvSpPr>
          <p:spPr>
            <a:xfrm>
              <a:off x="6256750" y="3868325"/>
              <a:ext cx="165825" cy="26050"/>
            </a:xfrm>
            <a:custGeom>
              <a:rect b="b" l="l" r="r" t="t"/>
              <a:pathLst>
                <a:path extrusionOk="0" h="1042" w="6633">
                  <a:moveTo>
                    <a:pt x="1" y="0"/>
                  </a:moveTo>
                  <a:lnTo>
                    <a:pt x="67" y="652"/>
                  </a:lnTo>
                  <a:cubicBezTo>
                    <a:pt x="83" y="862"/>
                    <a:pt x="262" y="1042"/>
                    <a:pt x="473" y="1042"/>
                  </a:cubicBezTo>
                  <a:lnTo>
                    <a:pt x="6161" y="1042"/>
                  </a:lnTo>
                  <a:cubicBezTo>
                    <a:pt x="6375" y="1042"/>
                    <a:pt x="6551" y="862"/>
                    <a:pt x="6570" y="652"/>
                  </a:cubicBezTo>
                  <a:lnTo>
                    <a:pt x="6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6214525" y="3631425"/>
              <a:ext cx="250375" cy="216225"/>
            </a:xfrm>
            <a:custGeom>
              <a:rect b="b" l="l" r="r" t="t"/>
              <a:pathLst>
                <a:path extrusionOk="0" h="8649" w="10015">
                  <a:moveTo>
                    <a:pt x="5006" y="3480"/>
                  </a:moveTo>
                  <a:cubicBezTo>
                    <a:pt x="5236" y="3480"/>
                    <a:pt x="5411" y="3659"/>
                    <a:pt x="5411" y="3886"/>
                  </a:cubicBezTo>
                  <a:cubicBezTo>
                    <a:pt x="5411" y="4112"/>
                    <a:pt x="5236" y="4291"/>
                    <a:pt x="5006" y="4291"/>
                  </a:cubicBezTo>
                  <a:cubicBezTo>
                    <a:pt x="4779" y="4291"/>
                    <a:pt x="4600" y="4112"/>
                    <a:pt x="4600" y="3886"/>
                  </a:cubicBezTo>
                  <a:cubicBezTo>
                    <a:pt x="4600" y="3659"/>
                    <a:pt x="4779" y="3480"/>
                    <a:pt x="5006" y="3480"/>
                  </a:cubicBezTo>
                  <a:close/>
                  <a:moveTo>
                    <a:pt x="2485" y="3917"/>
                  </a:moveTo>
                  <a:cubicBezTo>
                    <a:pt x="2716" y="3917"/>
                    <a:pt x="2895" y="4096"/>
                    <a:pt x="2895" y="4327"/>
                  </a:cubicBezTo>
                  <a:cubicBezTo>
                    <a:pt x="2895" y="4553"/>
                    <a:pt x="2716" y="4732"/>
                    <a:pt x="2485" y="4732"/>
                  </a:cubicBezTo>
                  <a:cubicBezTo>
                    <a:pt x="2259" y="4732"/>
                    <a:pt x="2080" y="4553"/>
                    <a:pt x="2080" y="4327"/>
                  </a:cubicBezTo>
                  <a:cubicBezTo>
                    <a:pt x="2080" y="4096"/>
                    <a:pt x="2259" y="3917"/>
                    <a:pt x="2485" y="3917"/>
                  </a:cubicBezTo>
                  <a:close/>
                  <a:moveTo>
                    <a:pt x="7526" y="3917"/>
                  </a:moveTo>
                  <a:cubicBezTo>
                    <a:pt x="7752" y="3917"/>
                    <a:pt x="7931" y="4096"/>
                    <a:pt x="7931" y="4327"/>
                  </a:cubicBezTo>
                  <a:cubicBezTo>
                    <a:pt x="7931" y="4553"/>
                    <a:pt x="7752" y="4732"/>
                    <a:pt x="7526" y="4732"/>
                  </a:cubicBezTo>
                  <a:cubicBezTo>
                    <a:pt x="7299" y="4732"/>
                    <a:pt x="7120" y="4553"/>
                    <a:pt x="7120" y="4327"/>
                  </a:cubicBezTo>
                  <a:cubicBezTo>
                    <a:pt x="7120" y="4096"/>
                    <a:pt x="7299" y="3917"/>
                    <a:pt x="7526" y="3917"/>
                  </a:cubicBezTo>
                  <a:close/>
                  <a:moveTo>
                    <a:pt x="3851" y="4795"/>
                  </a:moveTo>
                  <a:cubicBezTo>
                    <a:pt x="4081" y="4795"/>
                    <a:pt x="4260" y="4974"/>
                    <a:pt x="4260" y="5204"/>
                  </a:cubicBezTo>
                  <a:cubicBezTo>
                    <a:pt x="4260" y="5431"/>
                    <a:pt x="4081" y="5610"/>
                    <a:pt x="3851" y="5610"/>
                  </a:cubicBezTo>
                  <a:cubicBezTo>
                    <a:pt x="3625" y="5610"/>
                    <a:pt x="3445" y="5431"/>
                    <a:pt x="3445" y="5204"/>
                  </a:cubicBezTo>
                  <a:cubicBezTo>
                    <a:pt x="3445" y="4974"/>
                    <a:pt x="3625" y="4795"/>
                    <a:pt x="3851" y="4795"/>
                  </a:cubicBezTo>
                  <a:close/>
                  <a:moveTo>
                    <a:pt x="6160" y="4795"/>
                  </a:moveTo>
                  <a:cubicBezTo>
                    <a:pt x="6387" y="4795"/>
                    <a:pt x="6566" y="4974"/>
                    <a:pt x="6566" y="5204"/>
                  </a:cubicBezTo>
                  <a:cubicBezTo>
                    <a:pt x="6566" y="5431"/>
                    <a:pt x="6387" y="5610"/>
                    <a:pt x="6160" y="5610"/>
                  </a:cubicBezTo>
                  <a:cubicBezTo>
                    <a:pt x="5934" y="5610"/>
                    <a:pt x="5739" y="5431"/>
                    <a:pt x="5739" y="5204"/>
                  </a:cubicBezTo>
                  <a:cubicBezTo>
                    <a:pt x="5739" y="4974"/>
                    <a:pt x="5934" y="4795"/>
                    <a:pt x="6160" y="4795"/>
                  </a:cubicBezTo>
                  <a:close/>
                  <a:moveTo>
                    <a:pt x="2700" y="5887"/>
                  </a:moveTo>
                  <a:cubicBezTo>
                    <a:pt x="2926" y="5887"/>
                    <a:pt x="3121" y="6063"/>
                    <a:pt x="3121" y="6293"/>
                  </a:cubicBezTo>
                  <a:cubicBezTo>
                    <a:pt x="3121" y="6519"/>
                    <a:pt x="2926" y="6714"/>
                    <a:pt x="2700" y="6714"/>
                  </a:cubicBezTo>
                  <a:cubicBezTo>
                    <a:pt x="2485" y="6714"/>
                    <a:pt x="2290" y="6519"/>
                    <a:pt x="2290" y="6293"/>
                  </a:cubicBezTo>
                  <a:cubicBezTo>
                    <a:pt x="2290" y="6063"/>
                    <a:pt x="2485" y="5887"/>
                    <a:pt x="2700" y="5887"/>
                  </a:cubicBezTo>
                  <a:close/>
                  <a:moveTo>
                    <a:pt x="5006" y="5887"/>
                  </a:moveTo>
                  <a:cubicBezTo>
                    <a:pt x="5236" y="5887"/>
                    <a:pt x="5411" y="6063"/>
                    <a:pt x="5411" y="6293"/>
                  </a:cubicBezTo>
                  <a:cubicBezTo>
                    <a:pt x="5411" y="6519"/>
                    <a:pt x="5236" y="6714"/>
                    <a:pt x="5006" y="6714"/>
                  </a:cubicBezTo>
                  <a:cubicBezTo>
                    <a:pt x="4779" y="6714"/>
                    <a:pt x="4600" y="6519"/>
                    <a:pt x="4600" y="6293"/>
                  </a:cubicBezTo>
                  <a:cubicBezTo>
                    <a:pt x="4600" y="6063"/>
                    <a:pt x="4779" y="5887"/>
                    <a:pt x="5006" y="5887"/>
                  </a:cubicBezTo>
                  <a:close/>
                  <a:moveTo>
                    <a:pt x="7299" y="5887"/>
                  </a:moveTo>
                  <a:cubicBezTo>
                    <a:pt x="7526" y="5887"/>
                    <a:pt x="7721" y="6063"/>
                    <a:pt x="7721" y="6293"/>
                  </a:cubicBezTo>
                  <a:cubicBezTo>
                    <a:pt x="7721" y="6519"/>
                    <a:pt x="7526" y="6714"/>
                    <a:pt x="7299" y="6714"/>
                  </a:cubicBezTo>
                  <a:cubicBezTo>
                    <a:pt x="7069" y="6714"/>
                    <a:pt x="6894" y="6519"/>
                    <a:pt x="6894" y="6293"/>
                  </a:cubicBezTo>
                  <a:cubicBezTo>
                    <a:pt x="6894" y="6063"/>
                    <a:pt x="7069" y="5887"/>
                    <a:pt x="7299" y="5887"/>
                  </a:cubicBezTo>
                  <a:close/>
                  <a:moveTo>
                    <a:pt x="3851" y="6975"/>
                  </a:moveTo>
                  <a:cubicBezTo>
                    <a:pt x="4081" y="6975"/>
                    <a:pt x="4260" y="7170"/>
                    <a:pt x="4260" y="7397"/>
                  </a:cubicBezTo>
                  <a:cubicBezTo>
                    <a:pt x="4260" y="7623"/>
                    <a:pt x="4081" y="7802"/>
                    <a:pt x="3851" y="7802"/>
                  </a:cubicBezTo>
                  <a:cubicBezTo>
                    <a:pt x="3625" y="7802"/>
                    <a:pt x="3445" y="7623"/>
                    <a:pt x="3445" y="7397"/>
                  </a:cubicBezTo>
                  <a:cubicBezTo>
                    <a:pt x="3445" y="7170"/>
                    <a:pt x="3625" y="6975"/>
                    <a:pt x="3851" y="6975"/>
                  </a:cubicBezTo>
                  <a:close/>
                  <a:moveTo>
                    <a:pt x="6160" y="6975"/>
                  </a:moveTo>
                  <a:cubicBezTo>
                    <a:pt x="6387" y="6975"/>
                    <a:pt x="6566" y="7170"/>
                    <a:pt x="6566" y="7397"/>
                  </a:cubicBezTo>
                  <a:cubicBezTo>
                    <a:pt x="6566" y="7623"/>
                    <a:pt x="6387" y="7802"/>
                    <a:pt x="6160" y="7802"/>
                  </a:cubicBezTo>
                  <a:cubicBezTo>
                    <a:pt x="5934" y="7802"/>
                    <a:pt x="5739" y="7623"/>
                    <a:pt x="5739" y="7397"/>
                  </a:cubicBezTo>
                  <a:cubicBezTo>
                    <a:pt x="5739" y="7170"/>
                    <a:pt x="5934" y="6975"/>
                    <a:pt x="6160" y="6975"/>
                  </a:cubicBezTo>
                  <a:close/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36"/>
                    <a:pt x="180" y="816"/>
                    <a:pt x="406" y="816"/>
                  </a:cubicBezTo>
                  <a:lnTo>
                    <a:pt x="488" y="816"/>
                  </a:lnTo>
                  <a:lnTo>
                    <a:pt x="652" y="2001"/>
                  </a:lnTo>
                  <a:cubicBezTo>
                    <a:pt x="683" y="2197"/>
                    <a:pt x="863" y="2356"/>
                    <a:pt x="1058" y="2356"/>
                  </a:cubicBezTo>
                  <a:lnTo>
                    <a:pt x="1120" y="2356"/>
                  </a:lnTo>
                  <a:lnTo>
                    <a:pt x="1627" y="8649"/>
                  </a:lnTo>
                  <a:lnTo>
                    <a:pt x="8388" y="8649"/>
                  </a:lnTo>
                  <a:lnTo>
                    <a:pt x="8891" y="2356"/>
                  </a:lnTo>
                  <a:lnTo>
                    <a:pt x="8942" y="2356"/>
                  </a:lnTo>
                  <a:cubicBezTo>
                    <a:pt x="9152" y="2356"/>
                    <a:pt x="9332" y="2197"/>
                    <a:pt x="9348" y="2001"/>
                  </a:cubicBezTo>
                  <a:lnTo>
                    <a:pt x="9527" y="816"/>
                  </a:lnTo>
                  <a:lnTo>
                    <a:pt x="9605" y="816"/>
                  </a:lnTo>
                  <a:cubicBezTo>
                    <a:pt x="9835" y="816"/>
                    <a:pt x="10015" y="636"/>
                    <a:pt x="10015" y="406"/>
                  </a:cubicBezTo>
                  <a:cubicBezTo>
                    <a:pt x="10015" y="180"/>
                    <a:pt x="9835" y="0"/>
                    <a:pt x="9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6362875" y="3543075"/>
              <a:ext cx="54825" cy="67700"/>
            </a:xfrm>
            <a:custGeom>
              <a:rect b="b" l="l" r="r" t="t"/>
              <a:pathLst>
                <a:path extrusionOk="0" h="2708" w="2193">
                  <a:moveTo>
                    <a:pt x="918" y="1"/>
                  </a:moveTo>
                  <a:cubicBezTo>
                    <a:pt x="803" y="1"/>
                    <a:pt x="694" y="77"/>
                    <a:pt x="667" y="187"/>
                  </a:cubicBezTo>
                  <a:lnTo>
                    <a:pt x="0" y="2707"/>
                  </a:lnTo>
                  <a:lnTo>
                    <a:pt x="1576" y="2707"/>
                  </a:lnTo>
                  <a:lnTo>
                    <a:pt x="2146" y="577"/>
                  </a:lnTo>
                  <a:cubicBezTo>
                    <a:pt x="2192" y="448"/>
                    <a:pt x="2111" y="300"/>
                    <a:pt x="1982" y="269"/>
                  </a:cubicBezTo>
                  <a:lnTo>
                    <a:pt x="975" y="8"/>
                  </a:lnTo>
                  <a:cubicBezTo>
                    <a:pt x="956" y="3"/>
                    <a:pt x="937" y="1"/>
                    <a:pt x="9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Google Shape;1031;p4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1032" name="Google Shape;1032;p4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1033" name="Google Shape;1033;p45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1034" name="Google Shape;1034;p45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" name="Google Shape;1039;p45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1040" name="Google Shape;1040;p45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" name="Google Shape;1045;p45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45"/>
          <p:cNvSpPr txBox="1"/>
          <p:nvPr>
            <p:ph type="title"/>
          </p:nvPr>
        </p:nvSpPr>
        <p:spPr>
          <a:xfrm>
            <a:off x="2873500" y="2372275"/>
            <a:ext cx="35007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Analytical Results</a:t>
            </a:r>
            <a:endParaRPr/>
          </a:p>
        </p:txBody>
      </p:sp>
      <p:sp>
        <p:nvSpPr>
          <p:cNvPr id="1047" name="Google Shape;1047;p45"/>
          <p:cNvSpPr txBox="1"/>
          <p:nvPr>
            <p:ph idx="1" type="body"/>
          </p:nvPr>
        </p:nvSpPr>
        <p:spPr>
          <a:xfrm>
            <a:off x="3467250" y="2933274"/>
            <a:ext cx="2209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Summary of the analytical results</a:t>
            </a:r>
            <a:endParaRPr/>
          </a:p>
        </p:txBody>
      </p:sp>
      <p:sp>
        <p:nvSpPr>
          <p:cNvPr id="1048" name="Google Shape;1048;p45"/>
          <p:cNvSpPr txBox="1"/>
          <p:nvPr>
            <p:ph idx="4" type="title"/>
          </p:nvPr>
        </p:nvSpPr>
        <p:spPr>
          <a:xfrm>
            <a:off x="4041275" y="1361775"/>
            <a:ext cx="10614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49" name="Google Shape;1049;p45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45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45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" name="Google Shape;1052;p45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1053" name="Google Shape;1053;p45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" name="Google Shape;1061;p45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45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" name="Google Shape;1063;p45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1064" name="Google Shape;1064;p45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" name="Google Shape;1073;p45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1074" name="Google Shape;1074;p45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46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082" name="Google Shape;1082;p46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083" name="Google Shape;1083;p46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" name="Google Shape;1088;p46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089" name="Google Shape;1089;p46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6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6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6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6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6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6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6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6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6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6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6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6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02" name="Google Shape;11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275" y="1521425"/>
            <a:ext cx="6884950" cy="1306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" name="Google Shape;110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2263" y="3181200"/>
            <a:ext cx="6884975" cy="16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4" name="Google Shape;1104;p46"/>
          <p:cNvCxnSpPr/>
          <p:nvPr/>
        </p:nvCxnSpPr>
        <p:spPr>
          <a:xfrm flipH="1" rot="10800000">
            <a:off x="5822950" y="1816150"/>
            <a:ext cx="2076600" cy="630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5" name="Google Shape;1105;p46"/>
          <p:cNvCxnSpPr/>
          <p:nvPr/>
        </p:nvCxnSpPr>
        <p:spPr>
          <a:xfrm>
            <a:off x="1416050" y="2057400"/>
            <a:ext cx="1778100" cy="2550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6" name="Google Shape;1106;p46"/>
          <p:cNvCxnSpPr/>
          <p:nvPr/>
        </p:nvCxnSpPr>
        <p:spPr>
          <a:xfrm>
            <a:off x="1428750" y="1784350"/>
            <a:ext cx="1587600" cy="1260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46"/>
          <p:cNvCxnSpPr/>
          <p:nvPr/>
        </p:nvCxnSpPr>
        <p:spPr>
          <a:xfrm flipH="1" rot="10800000">
            <a:off x="6699250" y="4229200"/>
            <a:ext cx="1143000" cy="1260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46"/>
          <p:cNvCxnSpPr/>
          <p:nvPr/>
        </p:nvCxnSpPr>
        <p:spPr>
          <a:xfrm flipH="1" rot="10800000">
            <a:off x="1854200" y="4444850"/>
            <a:ext cx="6102300" cy="1920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9" name="Google Shape;1109;p46"/>
          <p:cNvCxnSpPr/>
          <p:nvPr/>
        </p:nvCxnSpPr>
        <p:spPr>
          <a:xfrm>
            <a:off x="1409700" y="4679950"/>
            <a:ext cx="1479600" cy="0"/>
          </a:xfrm>
          <a:prstGeom prst="straightConnector1">
            <a:avLst/>
          </a:prstGeom>
          <a:noFill/>
          <a:ln cap="flat" cmpd="sng" w="9525">
            <a:solidFill>
              <a:srgbClr val="FF6B6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0" name="Google Shape;1110;p46"/>
          <p:cNvSpPr txBox="1"/>
          <p:nvPr/>
        </p:nvSpPr>
        <p:spPr>
          <a:xfrm>
            <a:off x="1302275" y="1015350"/>
            <a:ext cx="53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https://www.mass.gov/info-details/covid-19-travel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1111" name="Google Shape;1111;p46"/>
          <p:cNvSpPr txBox="1"/>
          <p:nvPr/>
        </p:nvSpPr>
        <p:spPr>
          <a:xfrm>
            <a:off x="501600" y="2812963"/>
            <a:ext cx="864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https://www.mass.gov/news/massachusetts-department-of-public-health-releases-updated-mask-advisory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7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117" name="Google Shape;1117;p47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118" name="Google Shape;1118;p47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7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" name="Google Shape;1123;p47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124" name="Google Shape;1124;p47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7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7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7" name="Google Shape;113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075" y="3573425"/>
            <a:ext cx="2821374" cy="13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8" name="Google Shape;1138;p47"/>
          <p:cNvPicPr preferRelativeResize="0"/>
          <p:nvPr/>
        </p:nvPicPr>
        <p:blipFill rotWithShape="1">
          <a:blip r:embed="rId4">
            <a:alphaModFix/>
          </a:blip>
          <a:srcRect b="0" l="281" r="53561" t="0"/>
          <a:stretch/>
        </p:blipFill>
        <p:spPr>
          <a:xfrm>
            <a:off x="4572000" y="3573425"/>
            <a:ext cx="4220626" cy="13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9" name="Google Shape;1139;p47"/>
          <p:cNvSpPr txBox="1"/>
          <p:nvPr/>
        </p:nvSpPr>
        <p:spPr>
          <a:xfrm>
            <a:off x="925125" y="1233588"/>
            <a:ext cx="74229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see the statistical feature of the raw visit number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3rd Qu.is 1495 , so we identify the restaurants whose raw visit number greater than 1500 as first group.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1st Qu. is 252.0, so we identify the restaurants whose raw visit number greater than 252 and less than 3000 as second group.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we identify the restaurants whose raw visit number less than 252 as third group.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ctor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remove the outliers by box plot and location of data with missing months by distribution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select the most representative location of every group top 10 restaurants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48"/>
          <p:cNvSpPr txBox="1"/>
          <p:nvPr>
            <p:ph type="title"/>
          </p:nvPr>
        </p:nvSpPr>
        <p:spPr>
          <a:xfrm>
            <a:off x="720000" y="1767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145" name="Google Shape;1145;p48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146" name="Google Shape;1146;p48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48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152" name="Google Shape;1152;p48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65" name="Google Shape;116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252" y="778500"/>
            <a:ext cx="6144599" cy="426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49"/>
          <p:cNvSpPr txBox="1"/>
          <p:nvPr>
            <p:ph type="title"/>
          </p:nvPr>
        </p:nvSpPr>
        <p:spPr>
          <a:xfrm>
            <a:off x="720000" y="1767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171" name="Google Shape;1171;p49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172" name="Google Shape;1172;p49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" name="Google Shape;1177;p49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178" name="Google Shape;1178;p49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91" name="Google Shape;119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100" y="800350"/>
            <a:ext cx="6169999" cy="43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50"/>
          <p:cNvSpPr txBox="1"/>
          <p:nvPr>
            <p:ph type="title"/>
          </p:nvPr>
        </p:nvSpPr>
        <p:spPr>
          <a:xfrm>
            <a:off x="720000" y="1767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197" name="Google Shape;1197;p50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198" name="Google Shape;1198;p50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" name="Google Shape;1203;p50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204" name="Google Shape;1204;p50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17" name="Google Shape;12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950" y="863850"/>
            <a:ext cx="5994824" cy="416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51"/>
          <p:cNvSpPr txBox="1"/>
          <p:nvPr>
            <p:ph type="title"/>
          </p:nvPr>
        </p:nvSpPr>
        <p:spPr>
          <a:xfrm>
            <a:off x="720000" y="1767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policy’s impact</a:t>
            </a:r>
            <a:endParaRPr/>
          </a:p>
        </p:txBody>
      </p:sp>
      <p:grpSp>
        <p:nvGrpSpPr>
          <p:cNvPr id="1223" name="Google Shape;1223;p51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224" name="Google Shape;1224;p51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1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1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1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" name="Google Shape;1229;p51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230" name="Google Shape;1230;p51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1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1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1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1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1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1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1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1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3" name="Google Shape;124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51" y="969000"/>
            <a:ext cx="3280051" cy="227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4" name="Google Shape;124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0013" y="969000"/>
            <a:ext cx="3263964" cy="22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3550" y="972988"/>
            <a:ext cx="3263949" cy="22678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6" name="Google Shape;1246;p51"/>
          <p:cNvSpPr txBox="1"/>
          <p:nvPr/>
        </p:nvSpPr>
        <p:spPr>
          <a:xfrm>
            <a:off x="1479550" y="3765550"/>
            <a:ext cx="6858000" cy="10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covid-19 policy has the greatest impact on popular and large restaurants with a lot of branches stores.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1" name="Google Shape;1251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1252" name="Google Shape;1252;p5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1253" name="Google Shape;1253;p52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1254" name="Google Shape;1254;p52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2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2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52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1260" name="Google Shape;1260;p52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2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2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2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2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" name="Google Shape;1265;p52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52"/>
          <p:cNvSpPr txBox="1"/>
          <p:nvPr>
            <p:ph type="title"/>
          </p:nvPr>
        </p:nvSpPr>
        <p:spPr>
          <a:xfrm>
            <a:off x="2873500" y="2372275"/>
            <a:ext cx="35007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67" name="Google Shape;1267;p52"/>
          <p:cNvSpPr txBox="1"/>
          <p:nvPr>
            <p:ph idx="1" type="body"/>
          </p:nvPr>
        </p:nvSpPr>
        <p:spPr>
          <a:xfrm>
            <a:off x="3467250" y="2933274"/>
            <a:ext cx="2209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Potential reason &amp; Future application</a:t>
            </a:r>
            <a:endParaRPr/>
          </a:p>
        </p:txBody>
      </p:sp>
      <p:sp>
        <p:nvSpPr>
          <p:cNvPr id="1268" name="Google Shape;1268;p52"/>
          <p:cNvSpPr txBox="1"/>
          <p:nvPr>
            <p:ph idx="4" type="title"/>
          </p:nvPr>
        </p:nvSpPr>
        <p:spPr>
          <a:xfrm>
            <a:off x="4041275" y="1361775"/>
            <a:ext cx="10614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9" name="Google Shape;1269;p52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52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52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2" name="Google Shape;1272;p52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1273" name="Google Shape;1273;p52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2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2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2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2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2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2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2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1" name="Google Shape;1281;p52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52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3" name="Google Shape;1283;p52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1284" name="Google Shape;1284;p52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2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2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2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2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2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2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2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" name="Google Shape;1293;p52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1294" name="Google Shape;1294;p52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2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53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</a:t>
            </a:r>
            <a:endParaRPr/>
          </a:p>
        </p:txBody>
      </p:sp>
      <p:sp>
        <p:nvSpPr>
          <p:cNvPr id="1302" name="Google Shape;1302;p53"/>
          <p:cNvSpPr txBox="1"/>
          <p:nvPr>
            <p:ph idx="1" type="subTitle"/>
          </p:nvPr>
        </p:nvSpPr>
        <p:spPr>
          <a:xfrm>
            <a:off x="1790363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03" name="Google Shape;1303;p53"/>
          <p:cNvSpPr txBox="1"/>
          <p:nvPr>
            <p:ph idx="2" type="subTitle"/>
          </p:nvPr>
        </p:nvSpPr>
        <p:spPr>
          <a:xfrm>
            <a:off x="5152556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04" name="Google Shape;1304;p53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</a:t>
            </a:r>
            <a:endParaRPr/>
          </a:p>
        </p:txBody>
      </p:sp>
      <p:sp>
        <p:nvSpPr>
          <p:cNvPr id="1305" name="Google Shape;1305;p53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</a:t>
            </a:r>
            <a:endParaRPr/>
          </a:p>
        </p:txBody>
      </p:sp>
      <p:sp>
        <p:nvSpPr>
          <p:cNvPr id="1306" name="Google Shape;1306;p53"/>
          <p:cNvSpPr txBox="1"/>
          <p:nvPr>
            <p:ph idx="5" type="subTitle"/>
          </p:nvPr>
        </p:nvSpPr>
        <p:spPr>
          <a:xfrm>
            <a:off x="1866450" y="997925"/>
            <a:ext cx="54111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group 1’s stores vs. Distribution of other stores</a:t>
            </a:r>
            <a:endParaRPr/>
          </a:p>
        </p:txBody>
      </p:sp>
      <p:grpSp>
        <p:nvGrpSpPr>
          <p:cNvPr id="1307" name="Google Shape;1307;p53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308" name="Google Shape;1308;p53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53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314" name="Google Shape;1314;p53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3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3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3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3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27" name="Google Shape;132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827" y="1449425"/>
            <a:ext cx="6006950" cy="365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54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</a:t>
            </a:r>
            <a:endParaRPr/>
          </a:p>
        </p:txBody>
      </p:sp>
      <p:sp>
        <p:nvSpPr>
          <p:cNvPr id="1333" name="Google Shape;1333;p54"/>
          <p:cNvSpPr txBox="1"/>
          <p:nvPr>
            <p:ph idx="1" type="subTitle"/>
          </p:nvPr>
        </p:nvSpPr>
        <p:spPr>
          <a:xfrm>
            <a:off x="1790363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34" name="Google Shape;1334;p54"/>
          <p:cNvSpPr txBox="1"/>
          <p:nvPr>
            <p:ph idx="2" type="subTitle"/>
          </p:nvPr>
        </p:nvSpPr>
        <p:spPr>
          <a:xfrm>
            <a:off x="5152556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35" name="Google Shape;1335;p54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</a:t>
            </a:r>
            <a:endParaRPr/>
          </a:p>
        </p:txBody>
      </p:sp>
      <p:sp>
        <p:nvSpPr>
          <p:cNvPr id="1336" name="Google Shape;1336;p54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</a:t>
            </a:r>
            <a:endParaRPr/>
          </a:p>
        </p:txBody>
      </p:sp>
      <p:sp>
        <p:nvSpPr>
          <p:cNvPr id="1337" name="Google Shape;1337;p54"/>
          <p:cNvSpPr txBox="1"/>
          <p:nvPr>
            <p:ph idx="5" type="subTitle"/>
          </p:nvPr>
        </p:nvSpPr>
        <p:spPr>
          <a:xfrm>
            <a:off x="1866450" y="997925"/>
            <a:ext cx="54111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group 1’s stores vs. Distribution of other stores</a:t>
            </a:r>
            <a:endParaRPr/>
          </a:p>
        </p:txBody>
      </p:sp>
      <p:grpSp>
        <p:nvGrpSpPr>
          <p:cNvPr id="1338" name="Google Shape;1338;p54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339" name="Google Shape;1339;p54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4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4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4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4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" name="Google Shape;1344;p54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345" name="Google Shape;1345;p54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4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4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4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4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4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8" name="Google Shape;135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5438" y="1404425"/>
            <a:ext cx="5653123" cy="354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7"/>
          <p:cNvSpPr/>
          <p:nvPr/>
        </p:nvSpPr>
        <p:spPr>
          <a:xfrm>
            <a:off x="1432513" y="1321650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37"/>
          <p:cNvSpPr/>
          <p:nvPr/>
        </p:nvSpPr>
        <p:spPr>
          <a:xfrm>
            <a:off x="4083388" y="1321650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7"/>
          <p:cNvSpPr/>
          <p:nvPr/>
        </p:nvSpPr>
        <p:spPr>
          <a:xfrm>
            <a:off x="1517475" y="3271197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7"/>
          <p:cNvSpPr/>
          <p:nvPr/>
        </p:nvSpPr>
        <p:spPr>
          <a:xfrm>
            <a:off x="4003025" y="3271197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7"/>
          <p:cNvSpPr txBox="1"/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</a:t>
            </a:r>
            <a:r>
              <a:rPr lang="en">
                <a:solidFill>
                  <a:schemeClr val="lt1"/>
                </a:solidFill>
              </a:rPr>
              <a:t>ontents </a:t>
            </a:r>
            <a:r>
              <a:rPr lang="en"/>
              <a:t>Overview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5" name="Google Shape;765;p37"/>
          <p:cNvSpPr txBox="1"/>
          <p:nvPr>
            <p:ph idx="2" type="title"/>
          </p:nvPr>
        </p:nvSpPr>
        <p:spPr>
          <a:xfrm>
            <a:off x="1340145" y="1381700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6" name="Google Shape;766;p37"/>
          <p:cNvSpPr txBox="1"/>
          <p:nvPr>
            <p:ph idx="6" type="title"/>
          </p:nvPr>
        </p:nvSpPr>
        <p:spPr>
          <a:xfrm>
            <a:off x="1425099" y="3324927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7" name="Google Shape;767;p37"/>
          <p:cNvSpPr txBox="1"/>
          <p:nvPr>
            <p:ph idx="7" type="subTitle"/>
          </p:nvPr>
        </p:nvSpPr>
        <p:spPr>
          <a:xfrm>
            <a:off x="725181" y="4241476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Summary of the analytical results</a:t>
            </a:r>
            <a:endParaRPr/>
          </a:p>
        </p:txBody>
      </p:sp>
      <p:sp>
        <p:nvSpPr>
          <p:cNvPr id="768" name="Google Shape;768;p37"/>
          <p:cNvSpPr txBox="1"/>
          <p:nvPr>
            <p:ph idx="8" type="title"/>
          </p:nvPr>
        </p:nvSpPr>
        <p:spPr>
          <a:xfrm>
            <a:off x="3903736" y="3324948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69" name="Google Shape;769;p37"/>
          <p:cNvSpPr txBox="1"/>
          <p:nvPr>
            <p:ph idx="4" type="title"/>
          </p:nvPr>
        </p:nvSpPr>
        <p:spPr>
          <a:xfrm>
            <a:off x="3984098" y="1381650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70" name="Google Shape;770;p37"/>
          <p:cNvSpPr txBox="1"/>
          <p:nvPr>
            <p:ph idx="1" type="subTitle"/>
          </p:nvPr>
        </p:nvSpPr>
        <p:spPr>
          <a:xfrm>
            <a:off x="640063" y="2325227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brief introduction of our analytical  topic </a:t>
            </a:r>
            <a:endParaRPr/>
          </a:p>
        </p:txBody>
      </p:sp>
      <p:sp>
        <p:nvSpPr>
          <p:cNvPr id="771" name="Google Shape;771;p37"/>
          <p:cNvSpPr txBox="1"/>
          <p:nvPr>
            <p:ph idx="9" type="subTitle"/>
          </p:nvPr>
        </p:nvSpPr>
        <p:spPr>
          <a:xfrm>
            <a:off x="640125" y="2033588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</a:t>
            </a:r>
            <a:endParaRPr/>
          </a:p>
        </p:txBody>
      </p:sp>
      <p:sp>
        <p:nvSpPr>
          <p:cNvPr id="772" name="Google Shape;772;p37"/>
          <p:cNvSpPr txBox="1"/>
          <p:nvPr>
            <p:ph idx="15" type="subTitle"/>
          </p:nvPr>
        </p:nvSpPr>
        <p:spPr>
          <a:xfrm>
            <a:off x="482802" y="3907988"/>
            <a:ext cx="2628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result</a:t>
            </a:r>
            <a:endParaRPr/>
          </a:p>
        </p:txBody>
      </p:sp>
      <p:sp>
        <p:nvSpPr>
          <p:cNvPr id="773" name="Google Shape;773;p37"/>
          <p:cNvSpPr txBox="1"/>
          <p:nvPr>
            <p:ph idx="16" type="subTitle"/>
          </p:nvPr>
        </p:nvSpPr>
        <p:spPr>
          <a:xfrm>
            <a:off x="3116688" y="2320700"/>
            <a:ext cx="24786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Analytical process and the advantages &amp; disadvantages of each of them</a:t>
            </a:r>
            <a:endParaRPr/>
          </a:p>
        </p:txBody>
      </p:sp>
      <p:sp>
        <p:nvSpPr>
          <p:cNvPr id="774" name="Google Shape;774;p37"/>
          <p:cNvSpPr txBox="1"/>
          <p:nvPr>
            <p:ph idx="18" type="subTitle"/>
          </p:nvPr>
        </p:nvSpPr>
        <p:spPr>
          <a:xfrm>
            <a:off x="3278325" y="4207376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Recommendation &amp; future application</a:t>
            </a:r>
            <a:endParaRPr/>
          </a:p>
        </p:txBody>
      </p:sp>
      <p:sp>
        <p:nvSpPr>
          <p:cNvPr id="775" name="Google Shape;775;p37"/>
          <p:cNvSpPr txBox="1"/>
          <p:nvPr>
            <p:ph idx="20" type="subTitle"/>
          </p:nvPr>
        </p:nvSpPr>
        <p:spPr>
          <a:xfrm>
            <a:off x="3358690" y="2033600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</a:t>
            </a:r>
            <a:endParaRPr/>
          </a:p>
        </p:txBody>
      </p:sp>
      <p:sp>
        <p:nvSpPr>
          <p:cNvPr id="776" name="Google Shape;776;p37"/>
          <p:cNvSpPr txBox="1"/>
          <p:nvPr>
            <p:ph idx="21" type="subTitle"/>
          </p:nvPr>
        </p:nvSpPr>
        <p:spPr>
          <a:xfrm>
            <a:off x="3278427" y="3920275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777" name="Google Shape;777;p37"/>
          <p:cNvGrpSpPr/>
          <p:nvPr/>
        </p:nvGrpSpPr>
        <p:grpSpPr>
          <a:xfrm rot="1261609">
            <a:off x="8119192" y="741115"/>
            <a:ext cx="351145" cy="327996"/>
            <a:chOff x="4166025" y="2933700"/>
            <a:chExt cx="351150" cy="328000"/>
          </a:xfrm>
        </p:grpSpPr>
        <p:sp>
          <p:nvSpPr>
            <p:cNvPr id="778" name="Google Shape;778;p37"/>
            <p:cNvSpPr/>
            <p:nvPr/>
          </p:nvSpPr>
          <p:spPr>
            <a:xfrm>
              <a:off x="4412675" y="3138900"/>
              <a:ext cx="45100" cy="17975"/>
            </a:xfrm>
            <a:custGeom>
              <a:rect b="b" l="l" r="r" t="t"/>
              <a:pathLst>
                <a:path extrusionOk="0" h="719" w="1804">
                  <a:moveTo>
                    <a:pt x="1" y="0"/>
                  </a:moveTo>
                  <a:lnTo>
                    <a:pt x="1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4353775" y="3040600"/>
              <a:ext cx="163400" cy="221100"/>
            </a:xfrm>
            <a:custGeom>
              <a:rect b="b" l="l" r="r" t="t"/>
              <a:pathLst>
                <a:path extrusionOk="0" h="8844" w="6536">
                  <a:moveTo>
                    <a:pt x="4584" y="3105"/>
                  </a:moveTo>
                  <a:cubicBezTo>
                    <a:pt x="4811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811" y="5462"/>
                    <a:pt x="4584" y="5462"/>
                  </a:cubicBezTo>
                  <a:lnTo>
                    <a:pt x="1951" y="5462"/>
                  </a:lnTo>
                  <a:cubicBezTo>
                    <a:pt x="1721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21" y="3105"/>
                    <a:pt x="1951" y="3105"/>
                  </a:cubicBezTo>
                  <a:close/>
                  <a:moveTo>
                    <a:pt x="1089" y="0"/>
                  </a:moveTo>
                  <a:cubicBezTo>
                    <a:pt x="488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8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35" y="8356"/>
                    <a:pt x="6535" y="7736"/>
                  </a:cubicBezTo>
                  <a:lnTo>
                    <a:pt x="6535" y="1104"/>
                  </a:lnTo>
                  <a:cubicBezTo>
                    <a:pt x="6535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4224950" y="3138900"/>
              <a:ext cx="45075" cy="17975"/>
            </a:xfrm>
            <a:custGeom>
              <a:rect b="b" l="l" r="r" t="t"/>
              <a:pathLst>
                <a:path extrusionOk="0" h="719" w="1803">
                  <a:moveTo>
                    <a:pt x="0" y="0"/>
                  </a:moveTo>
                  <a:lnTo>
                    <a:pt x="0" y="718"/>
                  </a:lnTo>
                  <a:lnTo>
                    <a:pt x="1803" y="718"/>
                  </a:lnTo>
                  <a:lnTo>
                    <a:pt x="18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4166025" y="3040600"/>
              <a:ext cx="163000" cy="221100"/>
            </a:xfrm>
            <a:custGeom>
              <a:rect b="b" l="l" r="r" t="t"/>
              <a:pathLst>
                <a:path extrusionOk="0" h="8844" w="6520">
                  <a:moveTo>
                    <a:pt x="4569" y="3105"/>
                  </a:moveTo>
                  <a:cubicBezTo>
                    <a:pt x="4795" y="3105"/>
                    <a:pt x="4990" y="3285"/>
                    <a:pt x="4990" y="3511"/>
                  </a:cubicBezTo>
                  <a:lnTo>
                    <a:pt x="4990" y="5056"/>
                  </a:lnTo>
                  <a:cubicBezTo>
                    <a:pt x="4990" y="5282"/>
                    <a:pt x="4795" y="5462"/>
                    <a:pt x="4569" y="5462"/>
                  </a:cubicBezTo>
                  <a:lnTo>
                    <a:pt x="1936" y="5462"/>
                  </a:lnTo>
                  <a:cubicBezTo>
                    <a:pt x="1706" y="5462"/>
                    <a:pt x="1526" y="5282"/>
                    <a:pt x="1526" y="5056"/>
                  </a:cubicBezTo>
                  <a:lnTo>
                    <a:pt x="1526" y="3511"/>
                  </a:lnTo>
                  <a:cubicBezTo>
                    <a:pt x="1526" y="3285"/>
                    <a:pt x="1706" y="3105"/>
                    <a:pt x="1936" y="3105"/>
                  </a:cubicBezTo>
                  <a:close/>
                  <a:moveTo>
                    <a:pt x="1089" y="0"/>
                  </a:moveTo>
                  <a:cubicBezTo>
                    <a:pt x="489" y="0"/>
                    <a:pt x="1" y="503"/>
                    <a:pt x="1" y="1104"/>
                  </a:cubicBezTo>
                  <a:lnTo>
                    <a:pt x="1" y="7736"/>
                  </a:lnTo>
                  <a:cubicBezTo>
                    <a:pt x="1" y="8356"/>
                    <a:pt x="489" y="8844"/>
                    <a:pt x="1089" y="8844"/>
                  </a:cubicBezTo>
                  <a:lnTo>
                    <a:pt x="5427" y="8844"/>
                  </a:lnTo>
                  <a:cubicBezTo>
                    <a:pt x="6032" y="8844"/>
                    <a:pt x="6520" y="8356"/>
                    <a:pt x="6520" y="7736"/>
                  </a:cubicBezTo>
                  <a:lnTo>
                    <a:pt x="6520" y="1104"/>
                  </a:lnTo>
                  <a:cubicBezTo>
                    <a:pt x="6520" y="503"/>
                    <a:pt x="6032" y="0"/>
                    <a:pt x="5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7"/>
            <p:cNvSpPr/>
            <p:nvPr/>
          </p:nvSpPr>
          <p:spPr>
            <a:xfrm>
              <a:off x="438100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92" y="149"/>
                    <a:pt x="1545" y="344"/>
                  </a:cubicBezTo>
                  <a:lnTo>
                    <a:pt x="1170" y="2197"/>
                  </a:lnTo>
                  <a:lnTo>
                    <a:pt x="421" y="2197"/>
                  </a:lnTo>
                  <a:cubicBezTo>
                    <a:pt x="195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63" y="2197"/>
                    <a:pt x="3932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62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7"/>
            <p:cNvSpPr/>
            <p:nvPr/>
          </p:nvSpPr>
          <p:spPr>
            <a:xfrm>
              <a:off x="4193250" y="2933700"/>
              <a:ext cx="108475" cy="86625"/>
            </a:xfrm>
            <a:custGeom>
              <a:rect b="b" l="l" r="r" t="t"/>
              <a:pathLst>
                <a:path extrusionOk="0" h="3465" w="4339">
                  <a:moveTo>
                    <a:pt x="1951" y="0"/>
                  </a:moveTo>
                  <a:cubicBezTo>
                    <a:pt x="1756" y="0"/>
                    <a:pt x="1576" y="149"/>
                    <a:pt x="1545" y="344"/>
                  </a:cubicBezTo>
                  <a:lnTo>
                    <a:pt x="1171" y="2197"/>
                  </a:lnTo>
                  <a:lnTo>
                    <a:pt x="406" y="2197"/>
                  </a:lnTo>
                  <a:cubicBezTo>
                    <a:pt x="180" y="2197"/>
                    <a:pt x="0" y="2392"/>
                    <a:pt x="0" y="2618"/>
                  </a:cubicBezTo>
                  <a:lnTo>
                    <a:pt x="0" y="3465"/>
                  </a:lnTo>
                  <a:lnTo>
                    <a:pt x="4338" y="3465"/>
                  </a:lnTo>
                  <a:lnTo>
                    <a:pt x="4338" y="2618"/>
                  </a:lnTo>
                  <a:cubicBezTo>
                    <a:pt x="4338" y="2392"/>
                    <a:pt x="4143" y="2197"/>
                    <a:pt x="3917" y="2197"/>
                  </a:cubicBezTo>
                  <a:lnTo>
                    <a:pt x="3168" y="2197"/>
                  </a:lnTo>
                  <a:lnTo>
                    <a:pt x="2797" y="344"/>
                  </a:lnTo>
                  <a:cubicBezTo>
                    <a:pt x="2747" y="149"/>
                    <a:pt x="2583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" name="Google Shape;784;p37"/>
          <p:cNvSpPr/>
          <p:nvPr/>
        </p:nvSpPr>
        <p:spPr>
          <a:xfrm>
            <a:off x="837900" y="88720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7"/>
          <p:cNvSpPr/>
          <p:nvPr/>
        </p:nvSpPr>
        <p:spPr>
          <a:xfrm>
            <a:off x="6720200" y="1381700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7"/>
          <p:cNvSpPr txBox="1"/>
          <p:nvPr>
            <p:ph idx="5" type="subTitle"/>
          </p:nvPr>
        </p:nvSpPr>
        <p:spPr>
          <a:xfrm>
            <a:off x="5927813" y="2376461"/>
            <a:ext cx="2144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Overview of how do we check the validity of our dataset</a:t>
            </a:r>
            <a:endParaRPr/>
          </a:p>
        </p:txBody>
      </p:sp>
      <p:sp>
        <p:nvSpPr>
          <p:cNvPr id="787" name="Google Shape;787;p37"/>
          <p:cNvSpPr txBox="1"/>
          <p:nvPr>
            <p:ph idx="14" type="subTitle"/>
          </p:nvPr>
        </p:nvSpPr>
        <p:spPr>
          <a:xfrm>
            <a:off x="5927950" y="2089363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Validity</a:t>
            </a:r>
            <a:endParaRPr/>
          </a:p>
        </p:txBody>
      </p:sp>
      <p:sp>
        <p:nvSpPr>
          <p:cNvPr id="788" name="Google Shape;788;p37"/>
          <p:cNvSpPr txBox="1"/>
          <p:nvPr>
            <p:ph idx="17" type="title"/>
          </p:nvPr>
        </p:nvSpPr>
        <p:spPr>
          <a:xfrm>
            <a:off x="6627923" y="1441700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89" name="Google Shape;789;p37"/>
          <p:cNvSpPr/>
          <p:nvPr/>
        </p:nvSpPr>
        <p:spPr>
          <a:xfrm>
            <a:off x="6717575" y="3313597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7"/>
          <p:cNvSpPr txBox="1"/>
          <p:nvPr>
            <p:ph idx="8" type="title"/>
          </p:nvPr>
        </p:nvSpPr>
        <p:spPr>
          <a:xfrm>
            <a:off x="6618286" y="3367348"/>
            <a:ext cx="744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91" name="Google Shape;791;p37"/>
          <p:cNvSpPr txBox="1"/>
          <p:nvPr>
            <p:ph idx="21" type="subTitle"/>
          </p:nvPr>
        </p:nvSpPr>
        <p:spPr>
          <a:xfrm>
            <a:off x="5927952" y="4308350"/>
            <a:ext cx="2144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of customers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5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</a:t>
            </a:r>
            <a:endParaRPr/>
          </a:p>
        </p:txBody>
      </p:sp>
      <p:sp>
        <p:nvSpPr>
          <p:cNvPr id="1364" name="Google Shape;1364;p55"/>
          <p:cNvSpPr txBox="1"/>
          <p:nvPr>
            <p:ph idx="1" type="subTitle"/>
          </p:nvPr>
        </p:nvSpPr>
        <p:spPr>
          <a:xfrm>
            <a:off x="1276253" y="2162525"/>
            <a:ext cx="27393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Comparably spread 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Stores with more than avg in-store traffic gather in a competitive area</a:t>
            </a:r>
            <a:endParaRPr sz="1800"/>
          </a:p>
        </p:txBody>
      </p:sp>
      <p:sp>
        <p:nvSpPr>
          <p:cNvPr id="1365" name="Google Shape;1365;p55"/>
          <p:cNvSpPr txBox="1"/>
          <p:nvPr>
            <p:ph idx="2" type="subTitle"/>
          </p:nvPr>
        </p:nvSpPr>
        <p:spPr>
          <a:xfrm>
            <a:off x="5176748" y="2162525"/>
            <a:ext cx="28572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More concentrate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Stores with more than avg in-store traffic gather in a competitive area</a:t>
            </a:r>
            <a:endParaRPr sz="1800"/>
          </a:p>
        </p:txBody>
      </p:sp>
      <p:sp>
        <p:nvSpPr>
          <p:cNvPr id="1366" name="Google Shape;1366;p55"/>
          <p:cNvSpPr txBox="1"/>
          <p:nvPr>
            <p:ph idx="3" type="subTitle"/>
          </p:nvPr>
        </p:nvSpPr>
        <p:spPr>
          <a:xfrm>
            <a:off x="665794" y="1742800"/>
            <a:ext cx="3349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Brands with stores&lt;=4</a:t>
            </a:r>
            <a:endParaRPr/>
          </a:p>
        </p:txBody>
      </p:sp>
      <p:sp>
        <p:nvSpPr>
          <p:cNvPr id="1367" name="Google Shape;1367;p55"/>
          <p:cNvSpPr txBox="1"/>
          <p:nvPr>
            <p:ph idx="4" type="subTitle"/>
          </p:nvPr>
        </p:nvSpPr>
        <p:spPr>
          <a:xfrm>
            <a:off x="4804800" y="1742800"/>
            <a:ext cx="3461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Brands with stores&gt;4</a:t>
            </a:r>
            <a:endParaRPr/>
          </a:p>
        </p:txBody>
      </p:sp>
      <p:sp>
        <p:nvSpPr>
          <p:cNvPr id="1368" name="Google Shape;1368;p55"/>
          <p:cNvSpPr txBox="1"/>
          <p:nvPr>
            <p:ph idx="5" type="subTitle"/>
          </p:nvPr>
        </p:nvSpPr>
        <p:spPr>
          <a:xfrm>
            <a:off x="1866450" y="997925"/>
            <a:ext cx="54111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group 1’s stores vs. Distribution of other stores</a:t>
            </a:r>
            <a:endParaRPr/>
          </a:p>
        </p:txBody>
      </p:sp>
      <p:grpSp>
        <p:nvGrpSpPr>
          <p:cNvPr id="1369" name="Google Shape;1369;p55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370" name="Google Shape;1370;p55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5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5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5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5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" name="Google Shape;1375;p55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376" name="Google Shape;1376;p55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5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5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5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5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5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5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5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5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5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5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5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5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56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Preferences </a:t>
            </a:r>
            <a:endParaRPr/>
          </a:p>
        </p:txBody>
      </p:sp>
      <p:sp>
        <p:nvSpPr>
          <p:cNvPr id="1394" name="Google Shape;1394;p56"/>
          <p:cNvSpPr txBox="1"/>
          <p:nvPr>
            <p:ph idx="1" type="subTitle"/>
          </p:nvPr>
        </p:nvSpPr>
        <p:spPr>
          <a:xfrm>
            <a:off x="1790363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95" name="Google Shape;1395;p56"/>
          <p:cNvSpPr txBox="1"/>
          <p:nvPr>
            <p:ph idx="2" type="subTitle"/>
          </p:nvPr>
        </p:nvSpPr>
        <p:spPr>
          <a:xfrm>
            <a:off x="5152556" y="2465086"/>
            <a:ext cx="22011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your goal here</a:t>
            </a:r>
            <a:endParaRPr/>
          </a:p>
        </p:txBody>
      </p:sp>
      <p:sp>
        <p:nvSpPr>
          <p:cNvPr id="1396" name="Google Shape;1396;p56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</a:t>
            </a:r>
            <a:endParaRPr/>
          </a:p>
        </p:txBody>
      </p:sp>
      <p:sp>
        <p:nvSpPr>
          <p:cNvPr id="1397" name="Google Shape;1397;p56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</a:t>
            </a:r>
            <a:endParaRPr/>
          </a:p>
        </p:txBody>
      </p:sp>
      <p:sp>
        <p:nvSpPr>
          <p:cNvPr id="1398" name="Google Shape;1398;p56"/>
          <p:cNvSpPr txBox="1"/>
          <p:nvPr>
            <p:ph idx="5" type="subTitle"/>
          </p:nvPr>
        </p:nvSpPr>
        <p:spPr>
          <a:xfrm>
            <a:off x="1866450" y="997925"/>
            <a:ext cx="54111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distribution </a:t>
            </a:r>
            <a:endParaRPr/>
          </a:p>
        </p:txBody>
      </p:sp>
      <p:grpSp>
        <p:nvGrpSpPr>
          <p:cNvPr id="1399" name="Google Shape;1399;p56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400" name="Google Shape;1400;p56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" name="Google Shape;1405;p56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406" name="Google Shape;1406;p56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9" name="Google Shape;141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3960"/>
            <a:ext cx="9144001" cy="2564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57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for Hour </a:t>
            </a:r>
            <a:endParaRPr/>
          </a:p>
        </p:txBody>
      </p:sp>
      <p:sp>
        <p:nvSpPr>
          <p:cNvPr id="1425" name="Google Shape;1425;p57"/>
          <p:cNvSpPr txBox="1"/>
          <p:nvPr>
            <p:ph idx="1" type="subTitle"/>
          </p:nvPr>
        </p:nvSpPr>
        <p:spPr>
          <a:xfrm>
            <a:off x="1043600" y="4089125"/>
            <a:ext cx="80712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/>
              <a:t>Group 1 has most of the visits between 9AM to 12PM, Group 2 has most of the visits between 12PM to 14PM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/>
              <a:t>Special promotion to further boost the visits</a:t>
            </a:r>
            <a:endParaRPr sz="1300"/>
          </a:p>
        </p:txBody>
      </p:sp>
      <p:sp>
        <p:nvSpPr>
          <p:cNvPr id="1426" name="Google Shape;1426;p57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</a:t>
            </a:r>
            <a:endParaRPr/>
          </a:p>
        </p:txBody>
      </p:sp>
      <p:sp>
        <p:nvSpPr>
          <p:cNvPr id="1427" name="Google Shape;1427;p57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</a:t>
            </a:r>
            <a:endParaRPr/>
          </a:p>
        </p:txBody>
      </p:sp>
      <p:grpSp>
        <p:nvGrpSpPr>
          <p:cNvPr id="1428" name="Google Shape;1428;p57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429" name="Google Shape;1429;p57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7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7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7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7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57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435" name="Google Shape;1435;p57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7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7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7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7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7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7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7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7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7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7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7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7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8" name="Google Shape;144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75" y="1426800"/>
            <a:ext cx="4154299" cy="251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9" name="Google Shape;144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150" y="1439450"/>
            <a:ext cx="4330301" cy="24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58"/>
          <p:cNvSpPr txBox="1"/>
          <p:nvPr>
            <p:ph type="title"/>
          </p:nvPr>
        </p:nvSpPr>
        <p:spPr>
          <a:xfrm>
            <a:off x="720000" y="3862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for Day</a:t>
            </a:r>
            <a:endParaRPr/>
          </a:p>
        </p:txBody>
      </p:sp>
      <p:sp>
        <p:nvSpPr>
          <p:cNvPr id="1455" name="Google Shape;1455;p58"/>
          <p:cNvSpPr txBox="1"/>
          <p:nvPr>
            <p:ph idx="1" type="subTitle"/>
          </p:nvPr>
        </p:nvSpPr>
        <p:spPr>
          <a:xfrm>
            <a:off x="1695525" y="4027225"/>
            <a:ext cx="6338400" cy="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Monday is the hottest day for group 1, Saturday is the hottest day for group 2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Disperse stores to reduce the difference between daily visit changes and risks that may be caused by external factors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58"/>
          <p:cNvSpPr txBox="1"/>
          <p:nvPr>
            <p:ph idx="3" type="subTitle"/>
          </p:nvPr>
        </p:nvSpPr>
        <p:spPr>
          <a:xfrm>
            <a:off x="1790362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</a:t>
            </a:r>
            <a:endParaRPr/>
          </a:p>
        </p:txBody>
      </p:sp>
      <p:sp>
        <p:nvSpPr>
          <p:cNvPr id="1457" name="Google Shape;1457;p58"/>
          <p:cNvSpPr txBox="1"/>
          <p:nvPr>
            <p:ph idx="4" type="subTitle"/>
          </p:nvPr>
        </p:nvSpPr>
        <p:spPr>
          <a:xfrm>
            <a:off x="5152555" y="2045350"/>
            <a:ext cx="2201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</a:t>
            </a:r>
            <a:endParaRPr/>
          </a:p>
        </p:txBody>
      </p:sp>
      <p:grpSp>
        <p:nvGrpSpPr>
          <p:cNvPr id="1458" name="Google Shape;1458;p58"/>
          <p:cNvGrpSpPr/>
          <p:nvPr/>
        </p:nvGrpSpPr>
        <p:grpSpPr>
          <a:xfrm>
            <a:off x="8033875" y="557838"/>
            <a:ext cx="352300" cy="306000"/>
            <a:chOff x="6162925" y="4235275"/>
            <a:chExt cx="352300" cy="306000"/>
          </a:xfrm>
        </p:grpSpPr>
        <p:sp>
          <p:nvSpPr>
            <p:cNvPr id="1459" name="Google Shape;1459;p58"/>
            <p:cNvSpPr/>
            <p:nvPr/>
          </p:nvSpPr>
          <p:spPr>
            <a:xfrm>
              <a:off x="6351450" y="4468600"/>
              <a:ext cx="163775" cy="72675"/>
            </a:xfrm>
            <a:custGeom>
              <a:rect b="b" l="l" r="r" t="t"/>
              <a:pathLst>
                <a:path extrusionOk="0" h="2907" w="6551">
                  <a:moveTo>
                    <a:pt x="406" y="1"/>
                  </a:moveTo>
                  <a:cubicBezTo>
                    <a:pt x="180" y="1"/>
                    <a:pt x="1" y="176"/>
                    <a:pt x="1" y="406"/>
                  </a:cubicBezTo>
                  <a:lnTo>
                    <a:pt x="1" y="730"/>
                  </a:lnTo>
                  <a:cubicBezTo>
                    <a:pt x="1" y="1932"/>
                    <a:pt x="960" y="2907"/>
                    <a:pt x="2162" y="2907"/>
                  </a:cubicBezTo>
                  <a:lnTo>
                    <a:pt x="4389" y="2907"/>
                  </a:lnTo>
                  <a:cubicBezTo>
                    <a:pt x="5575" y="2907"/>
                    <a:pt x="6551" y="1932"/>
                    <a:pt x="6551" y="730"/>
                  </a:cubicBezTo>
                  <a:lnTo>
                    <a:pt x="6551" y="406"/>
                  </a:lnTo>
                  <a:cubicBezTo>
                    <a:pt x="6551" y="176"/>
                    <a:pt x="6371" y="1"/>
                    <a:pt x="6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8"/>
            <p:cNvSpPr/>
            <p:nvPr/>
          </p:nvSpPr>
          <p:spPr>
            <a:xfrm>
              <a:off x="6162925" y="4235275"/>
              <a:ext cx="231275" cy="110950"/>
            </a:xfrm>
            <a:custGeom>
              <a:rect b="b" l="l" r="r" t="t"/>
              <a:pathLst>
                <a:path extrusionOk="0" h="4438" w="9251">
                  <a:moveTo>
                    <a:pt x="3347" y="1"/>
                  </a:moveTo>
                  <a:cubicBezTo>
                    <a:pt x="3268" y="1"/>
                    <a:pt x="3187" y="11"/>
                    <a:pt x="3106" y="33"/>
                  </a:cubicBezTo>
                  <a:cubicBezTo>
                    <a:pt x="2650" y="166"/>
                    <a:pt x="2373" y="654"/>
                    <a:pt x="2501" y="1122"/>
                  </a:cubicBezTo>
                  <a:cubicBezTo>
                    <a:pt x="2521" y="1141"/>
                    <a:pt x="2763" y="2050"/>
                    <a:pt x="2876" y="3806"/>
                  </a:cubicBezTo>
                  <a:cubicBezTo>
                    <a:pt x="2716" y="2748"/>
                    <a:pt x="2326" y="1871"/>
                    <a:pt x="1592" y="1141"/>
                  </a:cubicBezTo>
                  <a:cubicBezTo>
                    <a:pt x="1423" y="970"/>
                    <a:pt x="1195" y="884"/>
                    <a:pt x="968" y="884"/>
                  </a:cubicBezTo>
                  <a:cubicBezTo>
                    <a:pt x="740" y="884"/>
                    <a:pt x="512" y="970"/>
                    <a:pt x="340" y="1141"/>
                  </a:cubicBezTo>
                  <a:cubicBezTo>
                    <a:pt x="1" y="1481"/>
                    <a:pt x="1" y="2035"/>
                    <a:pt x="340" y="2374"/>
                  </a:cubicBezTo>
                  <a:cubicBezTo>
                    <a:pt x="843" y="2877"/>
                    <a:pt x="1089" y="3482"/>
                    <a:pt x="1187" y="4438"/>
                  </a:cubicBezTo>
                  <a:lnTo>
                    <a:pt x="8096" y="4438"/>
                  </a:lnTo>
                  <a:cubicBezTo>
                    <a:pt x="8177" y="3462"/>
                    <a:pt x="8419" y="2862"/>
                    <a:pt x="8907" y="2374"/>
                  </a:cubicBezTo>
                  <a:cubicBezTo>
                    <a:pt x="9250" y="2035"/>
                    <a:pt x="9250" y="1481"/>
                    <a:pt x="8907" y="1141"/>
                  </a:cubicBezTo>
                  <a:cubicBezTo>
                    <a:pt x="8737" y="970"/>
                    <a:pt x="8514" y="884"/>
                    <a:pt x="8290" y="884"/>
                  </a:cubicBezTo>
                  <a:cubicBezTo>
                    <a:pt x="8066" y="884"/>
                    <a:pt x="7842" y="970"/>
                    <a:pt x="7670" y="1141"/>
                  </a:cubicBezTo>
                  <a:cubicBezTo>
                    <a:pt x="6910" y="1902"/>
                    <a:pt x="6566" y="2799"/>
                    <a:pt x="6422" y="3708"/>
                  </a:cubicBezTo>
                  <a:cubicBezTo>
                    <a:pt x="6520" y="2050"/>
                    <a:pt x="6777" y="1141"/>
                    <a:pt x="6777" y="1122"/>
                  </a:cubicBezTo>
                  <a:cubicBezTo>
                    <a:pt x="6910" y="654"/>
                    <a:pt x="6633" y="166"/>
                    <a:pt x="6176" y="33"/>
                  </a:cubicBezTo>
                  <a:cubicBezTo>
                    <a:pt x="6095" y="11"/>
                    <a:pt x="6013" y="1"/>
                    <a:pt x="5933" y="1"/>
                  </a:cubicBezTo>
                  <a:cubicBezTo>
                    <a:pt x="5547" y="1"/>
                    <a:pt x="5194" y="246"/>
                    <a:pt x="5088" y="634"/>
                  </a:cubicBezTo>
                  <a:cubicBezTo>
                    <a:pt x="5072" y="700"/>
                    <a:pt x="4744" y="1871"/>
                    <a:pt x="4647" y="4032"/>
                  </a:cubicBezTo>
                  <a:cubicBezTo>
                    <a:pt x="4549" y="1871"/>
                    <a:pt x="4210" y="700"/>
                    <a:pt x="4194" y="634"/>
                  </a:cubicBezTo>
                  <a:cubicBezTo>
                    <a:pt x="4085" y="246"/>
                    <a:pt x="3731" y="1"/>
                    <a:pt x="3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6363250" y="4392750"/>
              <a:ext cx="139000" cy="55100"/>
            </a:xfrm>
            <a:custGeom>
              <a:rect b="b" l="l" r="r" t="t"/>
              <a:pathLst>
                <a:path extrusionOk="0" h="2204" w="5560">
                  <a:moveTo>
                    <a:pt x="2767" y="0"/>
                  </a:moveTo>
                  <a:cubicBezTo>
                    <a:pt x="2693" y="0"/>
                    <a:pt x="2627" y="48"/>
                    <a:pt x="2603" y="124"/>
                  </a:cubicBezTo>
                  <a:cubicBezTo>
                    <a:pt x="2357" y="694"/>
                    <a:pt x="1951" y="756"/>
                    <a:pt x="1479" y="838"/>
                  </a:cubicBezTo>
                  <a:cubicBezTo>
                    <a:pt x="1155" y="905"/>
                    <a:pt x="796" y="951"/>
                    <a:pt x="520" y="1197"/>
                  </a:cubicBezTo>
                  <a:cubicBezTo>
                    <a:pt x="262" y="1423"/>
                    <a:pt x="98" y="1747"/>
                    <a:pt x="1" y="2204"/>
                  </a:cubicBezTo>
                  <a:lnTo>
                    <a:pt x="5560" y="2204"/>
                  </a:lnTo>
                  <a:cubicBezTo>
                    <a:pt x="5365" y="1700"/>
                    <a:pt x="4893" y="1100"/>
                    <a:pt x="4097" y="1100"/>
                  </a:cubicBezTo>
                  <a:cubicBezTo>
                    <a:pt x="3835" y="1100"/>
                    <a:pt x="3789" y="986"/>
                    <a:pt x="3656" y="741"/>
                  </a:cubicBezTo>
                  <a:cubicBezTo>
                    <a:pt x="3543" y="479"/>
                    <a:pt x="3363" y="140"/>
                    <a:pt x="2829" y="11"/>
                  </a:cubicBezTo>
                  <a:cubicBezTo>
                    <a:pt x="2808" y="4"/>
                    <a:pt x="2787" y="0"/>
                    <a:pt x="2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6172675" y="4425875"/>
              <a:ext cx="177150" cy="115400"/>
            </a:xfrm>
            <a:custGeom>
              <a:rect b="b" l="l" r="r" t="t"/>
              <a:pathLst>
                <a:path extrusionOk="0" h="4616" w="7086">
                  <a:moveTo>
                    <a:pt x="1" y="1"/>
                  </a:moveTo>
                  <a:lnTo>
                    <a:pt x="602" y="3368"/>
                  </a:lnTo>
                  <a:cubicBezTo>
                    <a:pt x="730" y="4081"/>
                    <a:pt x="1351" y="4616"/>
                    <a:pt x="2080" y="4616"/>
                  </a:cubicBezTo>
                  <a:lnTo>
                    <a:pt x="6387" y="4616"/>
                  </a:lnTo>
                  <a:cubicBezTo>
                    <a:pt x="6648" y="4616"/>
                    <a:pt x="6875" y="4554"/>
                    <a:pt x="7085" y="4440"/>
                  </a:cubicBezTo>
                  <a:cubicBezTo>
                    <a:pt x="6617" y="3918"/>
                    <a:pt x="6325" y="3204"/>
                    <a:pt x="6325" y="2439"/>
                  </a:cubicBezTo>
                  <a:lnTo>
                    <a:pt x="6325" y="2115"/>
                  </a:lnTo>
                  <a:cubicBezTo>
                    <a:pt x="6325" y="1756"/>
                    <a:pt x="6485" y="1433"/>
                    <a:pt x="6730" y="1202"/>
                  </a:cubicBezTo>
                  <a:cubicBezTo>
                    <a:pt x="6812" y="750"/>
                    <a:pt x="6859" y="391"/>
                    <a:pt x="70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8"/>
            <p:cNvSpPr/>
            <p:nvPr/>
          </p:nvSpPr>
          <p:spPr>
            <a:xfrm>
              <a:off x="6163325" y="4366975"/>
              <a:ext cx="230875" cy="38250"/>
            </a:xfrm>
            <a:custGeom>
              <a:rect b="b" l="l" r="r" t="t"/>
              <a:pathLst>
                <a:path extrusionOk="0" h="1530" w="9235">
                  <a:moveTo>
                    <a:pt x="437" y="1"/>
                  </a:moveTo>
                  <a:cubicBezTo>
                    <a:pt x="195" y="1"/>
                    <a:pt x="0" y="227"/>
                    <a:pt x="32" y="488"/>
                  </a:cubicBezTo>
                  <a:lnTo>
                    <a:pt x="227" y="1530"/>
                  </a:lnTo>
                  <a:lnTo>
                    <a:pt x="8064" y="1530"/>
                  </a:lnTo>
                  <a:cubicBezTo>
                    <a:pt x="8403" y="1284"/>
                    <a:pt x="8762" y="1171"/>
                    <a:pt x="9070" y="1105"/>
                  </a:cubicBezTo>
                  <a:lnTo>
                    <a:pt x="9184" y="488"/>
                  </a:lnTo>
                  <a:cubicBezTo>
                    <a:pt x="9234" y="227"/>
                    <a:pt x="9039" y="1"/>
                    <a:pt x="8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" name="Google Shape;1464;p58"/>
          <p:cNvGrpSpPr/>
          <p:nvPr/>
        </p:nvGrpSpPr>
        <p:grpSpPr>
          <a:xfrm>
            <a:off x="925125" y="4027225"/>
            <a:ext cx="351125" cy="351125"/>
            <a:chOff x="2140275" y="1682900"/>
            <a:chExt cx="351125" cy="351125"/>
          </a:xfrm>
        </p:grpSpPr>
        <p:sp>
          <p:nvSpPr>
            <p:cNvPr id="1465" name="Google Shape;1465;p58"/>
            <p:cNvSpPr/>
            <p:nvPr/>
          </p:nvSpPr>
          <p:spPr>
            <a:xfrm>
              <a:off x="2140275" y="1682900"/>
              <a:ext cx="351125" cy="351125"/>
            </a:xfrm>
            <a:custGeom>
              <a:rect b="b" l="l" r="r" t="t"/>
              <a:pathLst>
                <a:path extrusionOk="0" h="14045" w="14045">
                  <a:moveTo>
                    <a:pt x="6355" y="3804"/>
                  </a:moveTo>
                  <a:lnTo>
                    <a:pt x="6355" y="6355"/>
                  </a:lnTo>
                  <a:lnTo>
                    <a:pt x="3804" y="6355"/>
                  </a:lnTo>
                  <a:lnTo>
                    <a:pt x="3804" y="3804"/>
                  </a:lnTo>
                  <a:close/>
                  <a:moveTo>
                    <a:pt x="10256" y="3804"/>
                  </a:moveTo>
                  <a:lnTo>
                    <a:pt x="10256" y="6355"/>
                  </a:lnTo>
                  <a:lnTo>
                    <a:pt x="7705" y="6355"/>
                  </a:lnTo>
                  <a:lnTo>
                    <a:pt x="7705" y="3804"/>
                  </a:lnTo>
                  <a:close/>
                  <a:moveTo>
                    <a:pt x="6355" y="7689"/>
                  </a:moveTo>
                  <a:lnTo>
                    <a:pt x="6355" y="10241"/>
                  </a:lnTo>
                  <a:lnTo>
                    <a:pt x="3804" y="10241"/>
                  </a:lnTo>
                  <a:lnTo>
                    <a:pt x="3804" y="7689"/>
                  </a:lnTo>
                  <a:close/>
                  <a:moveTo>
                    <a:pt x="10256" y="7689"/>
                  </a:moveTo>
                  <a:lnTo>
                    <a:pt x="10256" y="10241"/>
                  </a:lnTo>
                  <a:lnTo>
                    <a:pt x="7705" y="10241"/>
                  </a:lnTo>
                  <a:lnTo>
                    <a:pt x="7705" y="7689"/>
                  </a:lnTo>
                  <a:close/>
                  <a:moveTo>
                    <a:pt x="7022" y="0"/>
                  </a:moveTo>
                  <a:cubicBezTo>
                    <a:pt x="6664" y="0"/>
                    <a:pt x="6355" y="293"/>
                    <a:pt x="6355" y="667"/>
                  </a:cubicBezTo>
                  <a:lnTo>
                    <a:pt x="6355" y="2454"/>
                  </a:lnTo>
                  <a:lnTo>
                    <a:pt x="3804" y="2454"/>
                  </a:lnTo>
                  <a:lnTo>
                    <a:pt x="3804" y="1186"/>
                  </a:lnTo>
                  <a:cubicBezTo>
                    <a:pt x="3804" y="812"/>
                    <a:pt x="3511" y="519"/>
                    <a:pt x="3137" y="519"/>
                  </a:cubicBezTo>
                  <a:cubicBezTo>
                    <a:pt x="2762" y="519"/>
                    <a:pt x="2470" y="812"/>
                    <a:pt x="2470" y="1186"/>
                  </a:cubicBezTo>
                  <a:lnTo>
                    <a:pt x="2470" y="2454"/>
                  </a:lnTo>
                  <a:lnTo>
                    <a:pt x="1186" y="2454"/>
                  </a:lnTo>
                  <a:cubicBezTo>
                    <a:pt x="827" y="2454"/>
                    <a:pt x="519" y="2762"/>
                    <a:pt x="519" y="3121"/>
                  </a:cubicBezTo>
                  <a:cubicBezTo>
                    <a:pt x="519" y="3496"/>
                    <a:pt x="827" y="3804"/>
                    <a:pt x="1186" y="3804"/>
                  </a:cubicBezTo>
                  <a:lnTo>
                    <a:pt x="2470" y="3804"/>
                  </a:lnTo>
                  <a:lnTo>
                    <a:pt x="2470" y="6355"/>
                  </a:lnTo>
                  <a:lnTo>
                    <a:pt x="683" y="6355"/>
                  </a:lnTo>
                  <a:cubicBezTo>
                    <a:pt x="309" y="6355"/>
                    <a:pt x="0" y="6648"/>
                    <a:pt x="0" y="7022"/>
                  </a:cubicBezTo>
                  <a:cubicBezTo>
                    <a:pt x="0" y="7381"/>
                    <a:pt x="309" y="7689"/>
                    <a:pt x="683" y="7689"/>
                  </a:cubicBezTo>
                  <a:lnTo>
                    <a:pt x="2470" y="7689"/>
                  </a:lnTo>
                  <a:lnTo>
                    <a:pt x="2470" y="10241"/>
                  </a:lnTo>
                  <a:lnTo>
                    <a:pt x="1186" y="10241"/>
                  </a:lnTo>
                  <a:cubicBezTo>
                    <a:pt x="827" y="10241"/>
                    <a:pt x="519" y="10533"/>
                    <a:pt x="519" y="10908"/>
                  </a:cubicBezTo>
                  <a:cubicBezTo>
                    <a:pt x="519" y="11282"/>
                    <a:pt x="827" y="11575"/>
                    <a:pt x="1186" y="11575"/>
                  </a:cubicBezTo>
                  <a:lnTo>
                    <a:pt x="2470" y="11575"/>
                  </a:lnTo>
                  <a:lnTo>
                    <a:pt x="2470" y="12858"/>
                  </a:lnTo>
                  <a:cubicBezTo>
                    <a:pt x="2470" y="13217"/>
                    <a:pt x="2762" y="13525"/>
                    <a:pt x="3137" y="13525"/>
                  </a:cubicBezTo>
                  <a:cubicBezTo>
                    <a:pt x="3511" y="13525"/>
                    <a:pt x="3804" y="13217"/>
                    <a:pt x="3804" y="12858"/>
                  </a:cubicBezTo>
                  <a:lnTo>
                    <a:pt x="3804" y="11575"/>
                  </a:lnTo>
                  <a:lnTo>
                    <a:pt x="6355" y="11575"/>
                  </a:lnTo>
                  <a:lnTo>
                    <a:pt x="6355" y="13377"/>
                  </a:lnTo>
                  <a:cubicBezTo>
                    <a:pt x="6355" y="13736"/>
                    <a:pt x="6664" y="14044"/>
                    <a:pt x="7022" y="14044"/>
                  </a:cubicBezTo>
                  <a:cubicBezTo>
                    <a:pt x="7397" y="14044"/>
                    <a:pt x="7705" y="13736"/>
                    <a:pt x="7705" y="13377"/>
                  </a:cubicBezTo>
                  <a:lnTo>
                    <a:pt x="7705" y="11575"/>
                  </a:lnTo>
                  <a:lnTo>
                    <a:pt x="10256" y="11575"/>
                  </a:lnTo>
                  <a:lnTo>
                    <a:pt x="10256" y="12858"/>
                  </a:lnTo>
                  <a:cubicBezTo>
                    <a:pt x="10256" y="13217"/>
                    <a:pt x="10549" y="13525"/>
                    <a:pt x="10924" y="13525"/>
                  </a:cubicBezTo>
                  <a:cubicBezTo>
                    <a:pt x="11282" y="13525"/>
                    <a:pt x="11591" y="13217"/>
                    <a:pt x="11591" y="12858"/>
                  </a:cubicBezTo>
                  <a:lnTo>
                    <a:pt x="11591" y="11575"/>
                  </a:lnTo>
                  <a:lnTo>
                    <a:pt x="12859" y="11575"/>
                  </a:lnTo>
                  <a:cubicBezTo>
                    <a:pt x="13233" y="11575"/>
                    <a:pt x="13541" y="11282"/>
                    <a:pt x="13541" y="10908"/>
                  </a:cubicBezTo>
                  <a:cubicBezTo>
                    <a:pt x="13541" y="10533"/>
                    <a:pt x="13233" y="10241"/>
                    <a:pt x="12859" y="10241"/>
                  </a:cubicBezTo>
                  <a:lnTo>
                    <a:pt x="11591" y="10241"/>
                  </a:lnTo>
                  <a:lnTo>
                    <a:pt x="11591" y="7689"/>
                  </a:lnTo>
                  <a:lnTo>
                    <a:pt x="13377" y="7689"/>
                  </a:lnTo>
                  <a:cubicBezTo>
                    <a:pt x="13752" y="7689"/>
                    <a:pt x="14044" y="7381"/>
                    <a:pt x="14044" y="7022"/>
                  </a:cubicBezTo>
                  <a:cubicBezTo>
                    <a:pt x="14044" y="6648"/>
                    <a:pt x="13752" y="6355"/>
                    <a:pt x="13377" y="6355"/>
                  </a:cubicBezTo>
                  <a:lnTo>
                    <a:pt x="11591" y="6355"/>
                  </a:lnTo>
                  <a:lnTo>
                    <a:pt x="11591" y="3804"/>
                  </a:lnTo>
                  <a:lnTo>
                    <a:pt x="12859" y="3804"/>
                  </a:lnTo>
                  <a:cubicBezTo>
                    <a:pt x="13233" y="3804"/>
                    <a:pt x="13541" y="3496"/>
                    <a:pt x="13541" y="3121"/>
                  </a:cubicBezTo>
                  <a:cubicBezTo>
                    <a:pt x="13541" y="2762"/>
                    <a:pt x="13233" y="2454"/>
                    <a:pt x="12859" y="2454"/>
                  </a:cubicBezTo>
                  <a:lnTo>
                    <a:pt x="11591" y="2454"/>
                  </a:lnTo>
                  <a:lnTo>
                    <a:pt x="11591" y="1186"/>
                  </a:lnTo>
                  <a:cubicBezTo>
                    <a:pt x="11591" y="812"/>
                    <a:pt x="11282" y="519"/>
                    <a:pt x="10924" y="519"/>
                  </a:cubicBezTo>
                  <a:cubicBezTo>
                    <a:pt x="10549" y="519"/>
                    <a:pt x="10256" y="812"/>
                    <a:pt x="10256" y="1186"/>
                  </a:cubicBezTo>
                  <a:lnTo>
                    <a:pt x="10256" y="2454"/>
                  </a:lnTo>
                  <a:lnTo>
                    <a:pt x="7705" y="2454"/>
                  </a:lnTo>
                  <a:lnTo>
                    <a:pt x="7705" y="667"/>
                  </a:lnTo>
                  <a:cubicBezTo>
                    <a:pt x="7705" y="293"/>
                    <a:pt x="7397" y="0"/>
                    <a:pt x="70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8"/>
            <p:cNvSpPr/>
            <p:nvPr/>
          </p:nvSpPr>
          <p:spPr>
            <a:xfrm>
              <a:off x="2353175" y="1698800"/>
              <a:ext cx="23250" cy="25175"/>
            </a:xfrm>
            <a:custGeom>
              <a:rect b="b" l="l" r="r" t="t"/>
              <a:pathLst>
                <a:path extrusionOk="0" h="1007" w="930">
                  <a:moveTo>
                    <a:pt x="1" y="0"/>
                  </a:moveTo>
                  <a:lnTo>
                    <a:pt x="1" y="31"/>
                  </a:lnTo>
                  <a:lnTo>
                    <a:pt x="1" y="1007"/>
                  </a:lnTo>
                  <a:lnTo>
                    <a:pt x="913" y="1007"/>
                  </a:lnTo>
                  <a:lnTo>
                    <a:pt x="913" y="550"/>
                  </a:lnTo>
                  <a:cubicBezTo>
                    <a:pt x="913" y="453"/>
                    <a:pt x="929" y="371"/>
                    <a:pt x="929" y="293"/>
                  </a:cubicBezTo>
                  <a:cubicBezTo>
                    <a:pt x="636" y="160"/>
                    <a:pt x="328" y="6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8"/>
            <p:cNvSpPr/>
            <p:nvPr/>
          </p:nvSpPr>
          <p:spPr>
            <a:xfrm>
              <a:off x="2353175" y="1895800"/>
              <a:ext cx="22850" cy="22450"/>
            </a:xfrm>
            <a:custGeom>
              <a:rect b="b" l="l" r="r" t="t"/>
              <a:pathLst>
                <a:path extrusionOk="0" h="898" w="914">
                  <a:moveTo>
                    <a:pt x="1" y="0"/>
                  </a:moveTo>
                  <a:lnTo>
                    <a:pt x="1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8"/>
            <p:cNvSpPr/>
            <p:nvPr/>
          </p:nvSpPr>
          <p:spPr>
            <a:xfrm>
              <a:off x="215655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274" y="1"/>
                  </a:moveTo>
                  <a:cubicBezTo>
                    <a:pt x="161" y="293"/>
                    <a:pt x="63" y="601"/>
                    <a:pt x="1" y="929"/>
                  </a:cubicBezTo>
                  <a:lnTo>
                    <a:pt x="992" y="929"/>
                  </a:lnTo>
                  <a:lnTo>
                    <a:pt x="992" y="16"/>
                  </a:lnTo>
                  <a:lnTo>
                    <a:pt x="535" y="16"/>
                  </a:lnTo>
                  <a:cubicBezTo>
                    <a:pt x="453" y="16"/>
                    <a:pt x="371" y="16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8"/>
            <p:cNvSpPr/>
            <p:nvPr/>
          </p:nvSpPr>
          <p:spPr>
            <a:xfrm>
              <a:off x="2353175" y="1798275"/>
              <a:ext cx="22850" cy="22850"/>
            </a:xfrm>
            <a:custGeom>
              <a:rect b="b" l="l" r="r" t="t"/>
              <a:pathLst>
                <a:path extrusionOk="0" h="914" w="914">
                  <a:moveTo>
                    <a:pt x="1" y="0"/>
                  </a:moveTo>
                  <a:lnTo>
                    <a:pt x="1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8"/>
            <p:cNvSpPr/>
            <p:nvPr/>
          </p:nvSpPr>
          <p:spPr>
            <a:xfrm>
              <a:off x="2256050" y="1798275"/>
              <a:ext cx="22825" cy="22850"/>
            </a:xfrm>
            <a:custGeom>
              <a:rect b="b" l="l" r="r" t="t"/>
              <a:pathLst>
                <a:path extrusionOk="0" h="914" w="913">
                  <a:moveTo>
                    <a:pt x="0" y="0"/>
                  </a:moveTo>
                  <a:lnTo>
                    <a:pt x="0" y="913"/>
                  </a:lnTo>
                  <a:lnTo>
                    <a:pt x="913" y="91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245070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992" y="1"/>
                  </a:moveTo>
                  <a:lnTo>
                    <a:pt x="992" y="1"/>
                  </a:lnTo>
                  <a:cubicBezTo>
                    <a:pt x="992" y="1"/>
                    <a:pt x="976" y="16"/>
                    <a:pt x="960" y="16"/>
                  </a:cubicBezTo>
                  <a:lnTo>
                    <a:pt x="1" y="16"/>
                  </a:lnTo>
                  <a:lnTo>
                    <a:pt x="1" y="914"/>
                  </a:lnTo>
                  <a:lnTo>
                    <a:pt x="442" y="914"/>
                  </a:lnTo>
                  <a:cubicBezTo>
                    <a:pt x="539" y="914"/>
                    <a:pt x="621" y="929"/>
                    <a:pt x="699" y="945"/>
                  </a:cubicBezTo>
                  <a:cubicBezTo>
                    <a:pt x="832" y="637"/>
                    <a:pt x="929" y="328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2353175" y="1992925"/>
              <a:ext cx="23250" cy="25300"/>
            </a:xfrm>
            <a:custGeom>
              <a:rect b="b" l="l" r="r" t="t"/>
              <a:pathLst>
                <a:path extrusionOk="0" h="1012" w="930">
                  <a:moveTo>
                    <a:pt x="1" y="1"/>
                  </a:moveTo>
                  <a:lnTo>
                    <a:pt x="1" y="976"/>
                  </a:lnTo>
                  <a:lnTo>
                    <a:pt x="1" y="1011"/>
                  </a:lnTo>
                  <a:cubicBezTo>
                    <a:pt x="328" y="929"/>
                    <a:pt x="636" y="832"/>
                    <a:pt x="929" y="719"/>
                  </a:cubicBezTo>
                  <a:cubicBezTo>
                    <a:pt x="929" y="637"/>
                    <a:pt x="913" y="539"/>
                    <a:pt x="913" y="45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2255250" y="1992925"/>
              <a:ext cx="23625" cy="25300"/>
            </a:xfrm>
            <a:custGeom>
              <a:rect b="b" l="l" r="r" t="t"/>
              <a:pathLst>
                <a:path extrusionOk="0" h="1012" w="945">
                  <a:moveTo>
                    <a:pt x="32" y="1"/>
                  </a:moveTo>
                  <a:lnTo>
                    <a:pt x="32" y="457"/>
                  </a:lnTo>
                  <a:cubicBezTo>
                    <a:pt x="32" y="539"/>
                    <a:pt x="16" y="637"/>
                    <a:pt x="1" y="719"/>
                  </a:cubicBezTo>
                  <a:cubicBezTo>
                    <a:pt x="309" y="832"/>
                    <a:pt x="617" y="929"/>
                    <a:pt x="945" y="1011"/>
                  </a:cubicBezTo>
                  <a:lnTo>
                    <a:pt x="945" y="976"/>
                  </a:lnTo>
                  <a:lnTo>
                    <a:pt x="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2450700" y="1797875"/>
              <a:ext cx="24800" cy="23250"/>
            </a:xfrm>
            <a:custGeom>
              <a:rect b="b" l="l" r="r" t="t"/>
              <a:pathLst>
                <a:path extrusionOk="0" h="930" w="992">
                  <a:moveTo>
                    <a:pt x="699" y="1"/>
                  </a:moveTo>
                  <a:cubicBezTo>
                    <a:pt x="621" y="16"/>
                    <a:pt x="539" y="16"/>
                    <a:pt x="442" y="16"/>
                  </a:cubicBezTo>
                  <a:lnTo>
                    <a:pt x="1" y="16"/>
                  </a:lnTo>
                  <a:lnTo>
                    <a:pt x="1" y="929"/>
                  </a:lnTo>
                  <a:lnTo>
                    <a:pt x="992" y="929"/>
                  </a:lnTo>
                  <a:cubicBezTo>
                    <a:pt x="929" y="601"/>
                    <a:pt x="832" y="293"/>
                    <a:pt x="6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2255250" y="1698800"/>
              <a:ext cx="23625" cy="25175"/>
            </a:xfrm>
            <a:custGeom>
              <a:rect b="b" l="l" r="r" t="t"/>
              <a:pathLst>
                <a:path extrusionOk="0" h="1007" w="945">
                  <a:moveTo>
                    <a:pt x="945" y="0"/>
                  </a:moveTo>
                  <a:cubicBezTo>
                    <a:pt x="617" y="62"/>
                    <a:pt x="309" y="160"/>
                    <a:pt x="1" y="293"/>
                  </a:cubicBezTo>
                  <a:cubicBezTo>
                    <a:pt x="16" y="371"/>
                    <a:pt x="32" y="453"/>
                    <a:pt x="32" y="550"/>
                  </a:cubicBezTo>
                  <a:lnTo>
                    <a:pt x="32" y="1007"/>
                  </a:lnTo>
                  <a:lnTo>
                    <a:pt x="945" y="1007"/>
                  </a:lnTo>
                  <a:lnTo>
                    <a:pt x="945" y="31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2256050" y="1895800"/>
              <a:ext cx="22825" cy="22450"/>
            </a:xfrm>
            <a:custGeom>
              <a:rect b="b" l="l" r="r" t="t"/>
              <a:pathLst>
                <a:path extrusionOk="0" h="898" w="913">
                  <a:moveTo>
                    <a:pt x="0" y="0"/>
                  </a:moveTo>
                  <a:lnTo>
                    <a:pt x="0" y="898"/>
                  </a:lnTo>
                  <a:lnTo>
                    <a:pt x="913" y="898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2156550" y="1895400"/>
              <a:ext cx="24800" cy="23625"/>
            </a:xfrm>
            <a:custGeom>
              <a:rect b="b" l="l" r="r" t="t"/>
              <a:pathLst>
                <a:path extrusionOk="0" h="945" w="992">
                  <a:moveTo>
                    <a:pt x="1" y="1"/>
                  </a:moveTo>
                  <a:lnTo>
                    <a:pt x="1" y="1"/>
                  </a:lnTo>
                  <a:cubicBezTo>
                    <a:pt x="63" y="328"/>
                    <a:pt x="161" y="637"/>
                    <a:pt x="274" y="945"/>
                  </a:cubicBezTo>
                  <a:cubicBezTo>
                    <a:pt x="371" y="929"/>
                    <a:pt x="453" y="914"/>
                    <a:pt x="535" y="914"/>
                  </a:cubicBezTo>
                  <a:lnTo>
                    <a:pt x="992" y="914"/>
                  </a:lnTo>
                  <a:lnTo>
                    <a:pt x="992" y="16"/>
                  </a:lnTo>
                  <a:lnTo>
                    <a:pt x="32" y="16"/>
                  </a:ln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8" name="Google Shape;147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25" y="1274175"/>
            <a:ext cx="4309599" cy="251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" name="Google Shape;147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74175"/>
            <a:ext cx="4488425" cy="25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4" name="Google Shape;1484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1485" name="Google Shape;1485;p5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1486" name="Google Shape;1486;p59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1487" name="Google Shape;1487;p59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59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1493" name="Google Shape;1493;p59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8" name="Google Shape;1498;p59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59"/>
          <p:cNvSpPr txBox="1"/>
          <p:nvPr>
            <p:ph type="title"/>
          </p:nvPr>
        </p:nvSpPr>
        <p:spPr>
          <a:xfrm>
            <a:off x="2625113" y="2782175"/>
            <a:ext cx="35007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Source of customers</a:t>
            </a:r>
            <a:endParaRPr/>
          </a:p>
        </p:txBody>
      </p:sp>
      <p:sp>
        <p:nvSpPr>
          <p:cNvPr id="1500" name="Google Shape;1500;p59"/>
          <p:cNvSpPr txBox="1"/>
          <p:nvPr>
            <p:ph idx="4" type="title"/>
          </p:nvPr>
        </p:nvSpPr>
        <p:spPr>
          <a:xfrm>
            <a:off x="3927900" y="1721450"/>
            <a:ext cx="12882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59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59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59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4" name="Google Shape;1504;p59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1505" name="Google Shape;1505;p59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3" name="Google Shape;1513;p59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59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5" name="Google Shape;1515;p59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1516" name="Google Shape;1516;p59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" name="Google Shape;1525;p59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1526" name="Google Shape;1526;p59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9" name="Google Shape;1529;p59"/>
          <p:cNvSpPr txBox="1"/>
          <p:nvPr/>
        </p:nvSpPr>
        <p:spPr>
          <a:xfrm>
            <a:off x="3072000" y="3424950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ctor"/>
                <a:ea typeface="Actor"/>
                <a:cs typeface="Actor"/>
                <a:sym typeface="Actor"/>
              </a:rPr>
              <a:t>Where are the customers coming from</a:t>
            </a:r>
            <a:endParaRPr sz="1800">
              <a:solidFill>
                <a:srgbClr val="FFFFFF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60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5" name="Google Shape;153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5" y="1639638"/>
            <a:ext cx="8839197" cy="1864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125" y="417858"/>
            <a:ext cx="8839199" cy="867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61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2" name="Google Shape;154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5" y="417858"/>
            <a:ext cx="8839199" cy="867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125" y="1025895"/>
            <a:ext cx="8839197" cy="1864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4" name="Google Shape;1544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225" y="2962750"/>
            <a:ext cx="3288285" cy="210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30499" y="2962751"/>
            <a:ext cx="4434709" cy="21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62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1" name="Google Shape;155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5" y="417858"/>
            <a:ext cx="8839199" cy="867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2" name="Google Shape;155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62220"/>
            <a:ext cx="8839202" cy="2156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3" name="Google Shape;1553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5276" y="3167025"/>
            <a:ext cx="3134676" cy="19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4" name="Google Shape;1554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9939" y="3167022"/>
            <a:ext cx="4864808" cy="19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63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0" name="Google Shape;156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5" y="417858"/>
            <a:ext cx="8839199" cy="867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1" name="Google Shape;1561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25920"/>
            <a:ext cx="8839198" cy="1767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2" name="Google Shape;1562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475" y="3139775"/>
            <a:ext cx="4056525" cy="122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3" name="Google Shape;1563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793750"/>
            <a:ext cx="4223100" cy="23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64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9" name="Google Shape;15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25" y="417858"/>
            <a:ext cx="8839199" cy="867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0" name="Google Shape;1570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925" y="1086425"/>
            <a:ext cx="4809749" cy="238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1" name="Google Shape;1571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300" y="3817250"/>
            <a:ext cx="5463275" cy="9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64"/>
          <p:cNvSpPr txBox="1"/>
          <p:nvPr/>
        </p:nvSpPr>
        <p:spPr>
          <a:xfrm>
            <a:off x="5627600" y="1086425"/>
            <a:ext cx="3000000" cy="3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</a:t>
            </a:r>
            <a:r>
              <a:rPr lang="en">
                <a:solidFill>
                  <a:srgbClr val="FFFFFF"/>
                </a:solidFill>
              </a:rPr>
              <a:t>We can see that the customer visit distance in February to April are smaller, the numbers in July seems are very large, meaning that guests seem to come from far away.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</a:t>
            </a:r>
            <a:r>
              <a:rPr lang="en">
                <a:solidFill>
                  <a:srgbClr val="FFFFFF"/>
                </a:solidFill>
              </a:rPr>
              <a:t>The number is 73KM, which means that half of the customers visiting in this month come from seventy kilometers away.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</a:t>
            </a:r>
            <a:r>
              <a:rPr lang="en">
                <a:solidFill>
                  <a:srgbClr val="FFFFFF"/>
                </a:solidFill>
              </a:rPr>
              <a:t>But I don't think this is an outlier, considering that this period is the holiday of the students, they might be visited from a long distance.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6" name="Google Shape;796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797" name="Google Shape;797;p38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798" name="Google Shape;798;p38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799" name="Google Shape;799;p38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38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805" name="Google Shape;805;p38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" name="Google Shape;810;p38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8"/>
          <p:cNvSpPr txBox="1"/>
          <p:nvPr>
            <p:ph type="title"/>
          </p:nvPr>
        </p:nvSpPr>
        <p:spPr>
          <a:xfrm>
            <a:off x="2966975" y="2729075"/>
            <a:ext cx="32100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 </a:t>
            </a:r>
            <a:endParaRPr/>
          </a:p>
        </p:txBody>
      </p:sp>
      <p:sp>
        <p:nvSpPr>
          <p:cNvPr id="812" name="Google Shape;812;p38"/>
          <p:cNvSpPr txBox="1"/>
          <p:nvPr>
            <p:ph idx="4" type="title"/>
          </p:nvPr>
        </p:nvSpPr>
        <p:spPr>
          <a:xfrm>
            <a:off x="3915925" y="1361825"/>
            <a:ext cx="13122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13" name="Google Shape;813;p38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38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38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" name="Google Shape;816;p38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817" name="Google Shape;817;p38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" name="Google Shape;825;p38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38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" name="Google Shape;827;p38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828" name="Google Shape;828;p38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38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838" name="Google Shape;838;p38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7" name="Google Shape;1577;p6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1614" l="0" r="0" t="4339"/>
          <a:stretch/>
        </p:blipFill>
        <p:spPr>
          <a:xfrm>
            <a:off x="0" y="2363875"/>
            <a:ext cx="9144028" cy="2779848"/>
          </a:xfrm>
          <a:prstGeom prst="rect">
            <a:avLst/>
          </a:prstGeom>
        </p:spPr>
      </p:pic>
      <p:grpSp>
        <p:nvGrpSpPr>
          <p:cNvPr id="1578" name="Google Shape;1578;p65"/>
          <p:cNvGrpSpPr/>
          <p:nvPr/>
        </p:nvGrpSpPr>
        <p:grpSpPr>
          <a:xfrm>
            <a:off x="34" y="2163974"/>
            <a:ext cx="9144035" cy="2979698"/>
            <a:chOff x="850149" y="2247928"/>
            <a:chExt cx="876050" cy="325458"/>
          </a:xfrm>
        </p:grpSpPr>
        <p:sp>
          <p:nvSpPr>
            <p:cNvPr id="1579" name="Google Shape;1579;p65"/>
            <p:cNvSpPr/>
            <p:nvPr/>
          </p:nvSpPr>
          <p:spPr>
            <a:xfrm>
              <a:off x="850150" y="2302575"/>
              <a:ext cx="18200" cy="10825"/>
            </a:xfrm>
            <a:custGeom>
              <a:rect b="b" l="l" r="r" t="t"/>
              <a:pathLst>
                <a:path extrusionOk="0" h="433" w="728">
                  <a:moveTo>
                    <a:pt x="728" y="0"/>
                  </a:moveTo>
                  <a:lnTo>
                    <a:pt x="728" y="0"/>
                  </a:lnTo>
                  <a:cubicBezTo>
                    <a:pt x="482" y="121"/>
                    <a:pt x="242" y="258"/>
                    <a:pt x="0" y="400"/>
                  </a:cubicBezTo>
                  <a:lnTo>
                    <a:pt x="0" y="432"/>
                  </a:lnTo>
                  <a:cubicBezTo>
                    <a:pt x="235" y="279"/>
                    <a:pt x="482" y="132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65"/>
            <p:cNvSpPr/>
            <p:nvPr/>
          </p:nvSpPr>
          <p:spPr>
            <a:xfrm>
              <a:off x="850149" y="2247928"/>
              <a:ext cx="876050" cy="325458"/>
            </a:xfrm>
            <a:custGeom>
              <a:rect b="b" l="l" r="r" t="t"/>
              <a:pathLst>
                <a:path extrusionOk="0" h="18450" w="35042">
                  <a:moveTo>
                    <a:pt x="0" y="0"/>
                  </a:moveTo>
                  <a:lnTo>
                    <a:pt x="0" y="6315"/>
                  </a:lnTo>
                  <a:cubicBezTo>
                    <a:pt x="1588" y="5429"/>
                    <a:pt x="3367" y="4915"/>
                    <a:pt x="5167" y="4794"/>
                  </a:cubicBezTo>
                  <a:cubicBezTo>
                    <a:pt x="5482" y="4772"/>
                    <a:pt x="5797" y="4761"/>
                    <a:pt x="6112" y="4761"/>
                  </a:cubicBezTo>
                  <a:cubicBezTo>
                    <a:pt x="7664" y="4761"/>
                    <a:pt x="9223" y="5029"/>
                    <a:pt x="10705" y="5565"/>
                  </a:cubicBezTo>
                  <a:cubicBezTo>
                    <a:pt x="12490" y="6217"/>
                    <a:pt x="14170" y="7240"/>
                    <a:pt x="15603" y="8586"/>
                  </a:cubicBezTo>
                  <a:cubicBezTo>
                    <a:pt x="16140" y="9096"/>
                    <a:pt x="16676" y="9742"/>
                    <a:pt x="16774" y="9960"/>
                  </a:cubicBezTo>
                  <a:cubicBezTo>
                    <a:pt x="16797" y="10006"/>
                    <a:pt x="16797" y="10033"/>
                    <a:pt x="16770" y="10033"/>
                  </a:cubicBezTo>
                  <a:cubicBezTo>
                    <a:pt x="16738" y="10033"/>
                    <a:pt x="16664" y="9992"/>
                    <a:pt x="16539" y="9894"/>
                  </a:cubicBezTo>
                  <a:cubicBezTo>
                    <a:pt x="16424" y="9808"/>
                    <a:pt x="16266" y="9676"/>
                    <a:pt x="16057" y="9490"/>
                  </a:cubicBezTo>
                  <a:cubicBezTo>
                    <a:pt x="15953" y="9397"/>
                    <a:pt x="15833" y="9288"/>
                    <a:pt x="15701" y="9167"/>
                  </a:cubicBezTo>
                  <a:cubicBezTo>
                    <a:pt x="15565" y="9046"/>
                    <a:pt x="15428" y="8915"/>
                    <a:pt x="15242" y="8757"/>
                  </a:cubicBezTo>
                  <a:lnTo>
                    <a:pt x="14799" y="8379"/>
                  </a:lnTo>
                  <a:cubicBezTo>
                    <a:pt x="14645" y="8258"/>
                    <a:pt x="14486" y="8144"/>
                    <a:pt x="14334" y="8023"/>
                  </a:cubicBezTo>
                  <a:cubicBezTo>
                    <a:pt x="14251" y="7969"/>
                    <a:pt x="14175" y="7903"/>
                    <a:pt x="14099" y="7848"/>
                  </a:cubicBezTo>
                  <a:lnTo>
                    <a:pt x="13852" y="7684"/>
                  </a:lnTo>
                  <a:cubicBezTo>
                    <a:pt x="13688" y="7580"/>
                    <a:pt x="13534" y="7465"/>
                    <a:pt x="13365" y="7366"/>
                  </a:cubicBezTo>
                  <a:cubicBezTo>
                    <a:pt x="12697" y="6951"/>
                    <a:pt x="11997" y="6600"/>
                    <a:pt x="11275" y="6300"/>
                  </a:cubicBezTo>
                  <a:cubicBezTo>
                    <a:pt x="10553" y="6004"/>
                    <a:pt x="9797" y="5779"/>
                    <a:pt x="9030" y="5605"/>
                  </a:cubicBezTo>
                  <a:lnTo>
                    <a:pt x="8456" y="5489"/>
                  </a:lnTo>
                  <a:cubicBezTo>
                    <a:pt x="8259" y="5456"/>
                    <a:pt x="8067" y="5434"/>
                    <a:pt x="7870" y="5401"/>
                  </a:cubicBezTo>
                  <a:cubicBezTo>
                    <a:pt x="7679" y="5375"/>
                    <a:pt x="7482" y="5363"/>
                    <a:pt x="7285" y="5342"/>
                  </a:cubicBezTo>
                  <a:cubicBezTo>
                    <a:pt x="7088" y="5325"/>
                    <a:pt x="6896" y="5309"/>
                    <a:pt x="6699" y="5303"/>
                  </a:cubicBezTo>
                  <a:cubicBezTo>
                    <a:pt x="6688" y="5309"/>
                    <a:pt x="6678" y="5309"/>
                    <a:pt x="6671" y="5314"/>
                  </a:cubicBezTo>
                  <a:cubicBezTo>
                    <a:pt x="7909" y="5347"/>
                    <a:pt x="9075" y="5572"/>
                    <a:pt x="10179" y="5933"/>
                  </a:cubicBezTo>
                  <a:cubicBezTo>
                    <a:pt x="11291" y="6294"/>
                    <a:pt x="12341" y="6792"/>
                    <a:pt x="13337" y="7444"/>
                  </a:cubicBezTo>
                  <a:cubicBezTo>
                    <a:pt x="13020" y="7252"/>
                    <a:pt x="12703" y="7055"/>
                    <a:pt x="12380" y="6896"/>
                  </a:cubicBezTo>
                  <a:cubicBezTo>
                    <a:pt x="12183" y="6780"/>
                    <a:pt x="11985" y="6688"/>
                    <a:pt x="11794" y="6595"/>
                  </a:cubicBezTo>
                  <a:lnTo>
                    <a:pt x="11794" y="6595"/>
                  </a:lnTo>
                  <a:cubicBezTo>
                    <a:pt x="12450" y="6929"/>
                    <a:pt x="13074" y="7317"/>
                    <a:pt x="13665" y="7744"/>
                  </a:cubicBezTo>
                  <a:cubicBezTo>
                    <a:pt x="14021" y="7990"/>
                    <a:pt x="14344" y="8270"/>
                    <a:pt x="14673" y="8543"/>
                  </a:cubicBezTo>
                  <a:lnTo>
                    <a:pt x="15143" y="8980"/>
                  </a:lnTo>
                  <a:cubicBezTo>
                    <a:pt x="15221" y="9053"/>
                    <a:pt x="15291" y="9123"/>
                    <a:pt x="15362" y="9194"/>
                  </a:cubicBezTo>
                  <a:lnTo>
                    <a:pt x="15582" y="9407"/>
                  </a:lnTo>
                  <a:cubicBezTo>
                    <a:pt x="16726" y="10551"/>
                    <a:pt x="17770" y="11723"/>
                    <a:pt x="18919" y="12665"/>
                  </a:cubicBezTo>
                  <a:cubicBezTo>
                    <a:pt x="18077" y="12041"/>
                    <a:pt x="17277" y="11268"/>
                    <a:pt x="16456" y="10470"/>
                  </a:cubicBezTo>
                  <a:cubicBezTo>
                    <a:pt x="16047" y="10070"/>
                    <a:pt x="15630" y="9665"/>
                    <a:pt x="15203" y="9265"/>
                  </a:cubicBezTo>
                  <a:cubicBezTo>
                    <a:pt x="14985" y="9063"/>
                    <a:pt x="14749" y="8861"/>
                    <a:pt x="14519" y="8659"/>
                  </a:cubicBezTo>
                  <a:lnTo>
                    <a:pt x="14158" y="8373"/>
                  </a:lnTo>
                  <a:cubicBezTo>
                    <a:pt x="14033" y="8280"/>
                    <a:pt x="13918" y="8176"/>
                    <a:pt x="13786" y="8094"/>
                  </a:cubicBezTo>
                  <a:cubicBezTo>
                    <a:pt x="12785" y="7378"/>
                    <a:pt x="11679" y="6787"/>
                    <a:pt x="10508" y="6365"/>
                  </a:cubicBezTo>
                  <a:cubicBezTo>
                    <a:pt x="9338" y="5949"/>
                    <a:pt x="8100" y="5691"/>
                    <a:pt x="6853" y="5626"/>
                  </a:cubicBezTo>
                  <a:lnTo>
                    <a:pt x="6382" y="5610"/>
                  </a:lnTo>
                  <a:cubicBezTo>
                    <a:pt x="6305" y="5610"/>
                    <a:pt x="6223" y="5605"/>
                    <a:pt x="6146" y="5605"/>
                  </a:cubicBezTo>
                  <a:lnTo>
                    <a:pt x="5911" y="5615"/>
                  </a:lnTo>
                  <a:lnTo>
                    <a:pt x="5441" y="5626"/>
                  </a:lnTo>
                  <a:lnTo>
                    <a:pt x="4976" y="5670"/>
                  </a:lnTo>
                  <a:lnTo>
                    <a:pt x="4740" y="5686"/>
                  </a:lnTo>
                  <a:lnTo>
                    <a:pt x="4504" y="5724"/>
                  </a:lnTo>
                  <a:lnTo>
                    <a:pt x="4039" y="5790"/>
                  </a:lnTo>
                  <a:cubicBezTo>
                    <a:pt x="3887" y="5818"/>
                    <a:pt x="3733" y="5856"/>
                    <a:pt x="3579" y="5883"/>
                  </a:cubicBezTo>
                  <a:cubicBezTo>
                    <a:pt x="3427" y="5916"/>
                    <a:pt x="3273" y="5949"/>
                    <a:pt x="3125" y="5992"/>
                  </a:cubicBezTo>
                  <a:cubicBezTo>
                    <a:pt x="2026" y="6282"/>
                    <a:pt x="964" y="6715"/>
                    <a:pt x="0" y="7312"/>
                  </a:cubicBezTo>
                  <a:lnTo>
                    <a:pt x="0" y="7432"/>
                  </a:lnTo>
                  <a:cubicBezTo>
                    <a:pt x="17" y="7421"/>
                    <a:pt x="38" y="7411"/>
                    <a:pt x="55" y="7399"/>
                  </a:cubicBezTo>
                  <a:cubicBezTo>
                    <a:pt x="346" y="7252"/>
                    <a:pt x="619" y="7098"/>
                    <a:pt x="892" y="7000"/>
                  </a:cubicBezTo>
                  <a:lnTo>
                    <a:pt x="892" y="7000"/>
                  </a:lnTo>
                  <a:cubicBezTo>
                    <a:pt x="586" y="7153"/>
                    <a:pt x="291" y="7317"/>
                    <a:pt x="0" y="7497"/>
                  </a:cubicBezTo>
                  <a:lnTo>
                    <a:pt x="0" y="7843"/>
                  </a:lnTo>
                  <a:cubicBezTo>
                    <a:pt x="252" y="7679"/>
                    <a:pt x="510" y="7525"/>
                    <a:pt x="773" y="7383"/>
                  </a:cubicBezTo>
                  <a:cubicBezTo>
                    <a:pt x="1396" y="7055"/>
                    <a:pt x="2041" y="6780"/>
                    <a:pt x="2715" y="6567"/>
                  </a:cubicBezTo>
                  <a:cubicBezTo>
                    <a:pt x="3388" y="6365"/>
                    <a:pt x="4072" y="6222"/>
                    <a:pt x="4773" y="6135"/>
                  </a:cubicBezTo>
                  <a:cubicBezTo>
                    <a:pt x="5228" y="6085"/>
                    <a:pt x="5686" y="6060"/>
                    <a:pt x="6144" y="6060"/>
                  </a:cubicBezTo>
                  <a:cubicBezTo>
                    <a:pt x="6385" y="6060"/>
                    <a:pt x="6627" y="6067"/>
                    <a:pt x="6868" y="6080"/>
                  </a:cubicBezTo>
                  <a:cubicBezTo>
                    <a:pt x="7570" y="6135"/>
                    <a:pt x="8259" y="6239"/>
                    <a:pt x="8937" y="6398"/>
                  </a:cubicBezTo>
                  <a:cubicBezTo>
                    <a:pt x="9616" y="6573"/>
                    <a:pt x="10278" y="6792"/>
                    <a:pt x="10914" y="7071"/>
                  </a:cubicBezTo>
                  <a:cubicBezTo>
                    <a:pt x="10432" y="6929"/>
                    <a:pt x="9856" y="6765"/>
                    <a:pt x="9320" y="6677"/>
                  </a:cubicBezTo>
                  <a:cubicBezTo>
                    <a:pt x="9189" y="6656"/>
                    <a:pt x="9058" y="6633"/>
                    <a:pt x="8932" y="6611"/>
                  </a:cubicBezTo>
                  <a:cubicBezTo>
                    <a:pt x="8904" y="6611"/>
                    <a:pt x="8878" y="6611"/>
                    <a:pt x="8850" y="6606"/>
                  </a:cubicBezTo>
                  <a:lnTo>
                    <a:pt x="8850" y="6606"/>
                  </a:lnTo>
                  <a:cubicBezTo>
                    <a:pt x="9244" y="6699"/>
                    <a:pt x="9633" y="6808"/>
                    <a:pt x="10015" y="6934"/>
                  </a:cubicBezTo>
                  <a:cubicBezTo>
                    <a:pt x="10131" y="6972"/>
                    <a:pt x="10250" y="7010"/>
                    <a:pt x="10366" y="7055"/>
                  </a:cubicBezTo>
                  <a:lnTo>
                    <a:pt x="10612" y="7153"/>
                  </a:lnTo>
                  <a:cubicBezTo>
                    <a:pt x="10618" y="7159"/>
                    <a:pt x="10623" y="7159"/>
                    <a:pt x="10629" y="7159"/>
                  </a:cubicBezTo>
                  <a:cubicBezTo>
                    <a:pt x="10634" y="7164"/>
                    <a:pt x="10644" y="7169"/>
                    <a:pt x="10651" y="7169"/>
                  </a:cubicBezTo>
                  <a:lnTo>
                    <a:pt x="10644" y="7169"/>
                  </a:lnTo>
                  <a:cubicBezTo>
                    <a:pt x="12073" y="7739"/>
                    <a:pt x="13420" y="8593"/>
                    <a:pt x="14607" y="9730"/>
                  </a:cubicBezTo>
                  <a:cubicBezTo>
                    <a:pt x="17552" y="12571"/>
                    <a:pt x="19336" y="15154"/>
                    <a:pt x="23725" y="15554"/>
                  </a:cubicBezTo>
                  <a:cubicBezTo>
                    <a:pt x="26292" y="15789"/>
                    <a:pt x="28929" y="15527"/>
                    <a:pt x="31430" y="16171"/>
                  </a:cubicBezTo>
                  <a:cubicBezTo>
                    <a:pt x="32788" y="16522"/>
                    <a:pt x="34112" y="17333"/>
                    <a:pt x="35042" y="18449"/>
                  </a:cubicBezTo>
                  <a:lnTo>
                    <a:pt x="35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1" name="Google Shape;1581;p65"/>
          <p:cNvSpPr txBox="1"/>
          <p:nvPr>
            <p:ph type="title"/>
          </p:nvPr>
        </p:nvSpPr>
        <p:spPr>
          <a:xfrm>
            <a:off x="720000" y="1200150"/>
            <a:ext cx="7704000" cy="1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582" name="Google Shape;1582;p65"/>
          <p:cNvSpPr/>
          <p:nvPr/>
        </p:nvSpPr>
        <p:spPr>
          <a:xfrm flipH="1">
            <a:off x="8300550" y="40352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65"/>
          <p:cNvSpPr/>
          <p:nvPr/>
        </p:nvSpPr>
        <p:spPr>
          <a:xfrm flipH="1">
            <a:off x="771075" y="59645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65"/>
          <p:cNvSpPr/>
          <p:nvPr/>
        </p:nvSpPr>
        <p:spPr>
          <a:xfrm flipH="1">
            <a:off x="5758138" y="39411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65"/>
          <p:cNvSpPr/>
          <p:nvPr/>
        </p:nvSpPr>
        <p:spPr>
          <a:xfrm flipH="1">
            <a:off x="6184600" y="37669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6" name="Google Shape;1586;p65"/>
          <p:cNvGrpSpPr/>
          <p:nvPr/>
        </p:nvGrpSpPr>
        <p:grpSpPr>
          <a:xfrm rot="-1122731">
            <a:off x="7942655" y="3719687"/>
            <a:ext cx="357659" cy="274213"/>
            <a:chOff x="4644700" y="2319425"/>
            <a:chExt cx="357675" cy="274225"/>
          </a:xfrm>
        </p:grpSpPr>
        <p:sp>
          <p:nvSpPr>
            <p:cNvPr id="1587" name="Google Shape;1587;p65"/>
            <p:cNvSpPr/>
            <p:nvPr/>
          </p:nvSpPr>
          <p:spPr>
            <a:xfrm>
              <a:off x="4644700" y="2539475"/>
              <a:ext cx="357675" cy="54175"/>
            </a:xfrm>
            <a:custGeom>
              <a:rect b="b" l="l" r="r" t="t"/>
              <a:pathLst>
                <a:path extrusionOk="0" h="2167" w="14307">
                  <a:moveTo>
                    <a:pt x="539" y="1"/>
                  </a:moveTo>
                  <a:cubicBezTo>
                    <a:pt x="196" y="1"/>
                    <a:pt x="1" y="411"/>
                    <a:pt x="227" y="684"/>
                  </a:cubicBezTo>
                  <a:cubicBezTo>
                    <a:pt x="278" y="734"/>
                    <a:pt x="1495" y="2166"/>
                    <a:pt x="3640" y="2166"/>
                  </a:cubicBezTo>
                  <a:lnTo>
                    <a:pt x="10663" y="2166"/>
                  </a:lnTo>
                  <a:cubicBezTo>
                    <a:pt x="12808" y="2166"/>
                    <a:pt x="14029" y="734"/>
                    <a:pt x="14076" y="684"/>
                  </a:cubicBezTo>
                  <a:cubicBezTo>
                    <a:pt x="14306" y="411"/>
                    <a:pt x="14111" y="1"/>
                    <a:pt x="13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65"/>
            <p:cNvSpPr/>
            <p:nvPr/>
          </p:nvSpPr>
          <p:spPr>
            <a:xfrm>
              <a:off x="4747500" y="2352600"/>
              <a:ext cx="65850" cy="93875"/>
            </a:xfrm>
            <a:custGeom>
              <a:rect b="b" l="l" r="r" t="t"/>
              <a:pathLst>
                <a:path extrusionOk="0" h="3755" w="2634">
                  <a:moveTo>
                    <a:pt x="664" y="1"/>
                  </a:moveTo>
                  <a:cubicBezTo>
                    <a:pt x="628" y="1"/>
                    <a:pt x="592" y="6"/>
                    <a:pt x="554" y="17"/>
                  </a:cubicBezTo>
                  <a:cubicBezTo>
                    <a:pt x="328" y="64"/>
                    <a:pt x="196" y="294"/>
                    <a:pt x="262" y="520"/>
                  </a:cubicBezTo>
                  <a:cubicBezTo>
                    <a:pt x="309" y="731"/>
                    <a:pt x="391" y="942"/>
                    <a:pt x="488" y="1121"/>
                  </a:cubicBezTo>
                  <a:lnTo>
                    <a:pt x="406" y="1121"/>
                  </a:lnTo>
                  <a:cubicBezTo>
                    <a:pt x="180" y="1121"/>
                    <a:pt x="1" y="1300"/>
                    <a:pt x="1" y="1527"/>
                  </a:cubicBezTo>
                  <a:lnTo>
                    <a:pt x="1" y="3333"/>
                  </a:lnTo>
                  <a:cubicBezTo>
                    <a:pt x="1" y="3559"/>
                    <a:pt x="180" y="3754"/>
                    <a:pt x="406" y="3754"/>
                  </a:cubicBezTo>
                  <a:lnTo>
                    <a:pt x="2212" y="3754"/>
                  </a:lnTo>
                  <a:cubicBezTo>
                    <a:pt x="2439" y="3754"/>
                    <a:pt x="2634" y="3559"/>
                    <a:pt x="2634" y="3333"/>
                  </a:cubicBezTo>
                  <a:lnTo>
                    <a:pt x="2634" y="1527"/>
                  </a:lnTo>
                  <a:cubicBezTo>
                    <a:pt x="2634" y="1300"/>
                    <a:pt x="2439" y="1121"/>
                    <a:pt x="2212" y="1121"/>
                  </a:cubicBezTo>
                  <a:lnTo>
                    <a:pt x="2131" y="1121"/>
                  </a:lnTo>
                  <a:cubicBezTo>
                    <a:pt x="2228" y="942"/>
                    <a:pt x="2310" y="731"/>
                    <a:pt x="2376" y="520"/>
                  </a:cubicBezTo>
                  <a:cubicBezTo>
                    <a:pt x="2423" y="294"/>
                    <a:pt x="2294" y="64"/>
                    <a:pt x="2064" y="17"/>
                  </a:cubicBezTo>
                  <a:cubicBezTo>
                    <a:pt x="2034" y="10"/>
                    <a:pt x="2003" y="6"/>
                    <a:pt x="1973" y="6"/>
                  </a:cubicBezTo>
                  <a:cubicBezTo>
                    <a:pt x="1792" y="6"/>
                    <a:pt x="1620" y="129"/>
                    <a:pt x="1577" y="310"/>
                  </a:cubicBezTo>
                  <a:cubicBezTo>
                    <a:pt x="1514" y="536"/>
                    <a:pt x="1417" y="731"/>
                    <a:pt x="1319" y="879"/>
                  </a:cubicBezTo>
                  <a:cubicBezTo>
                    <a:pt x="1206" y="731"/>
                    <a:pt x="1108" y="536"/>
                    <a:pt x="1058" y="310"/>
                  </a:cubicBezTo>
                  <a:cubicBezTo>
                    <a:pt x="1002" y="133"/>
                    <a:pt x="846" y="1"/>
                    <a:pt x="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65"/>
            <p:cNvSpPr/>
            <p:nvPr/>
          </p:nvSpPr>
          <p:spPr>
            <a:xfrm>
              <a:off x="4833725" y="2319425"/>
              <a:ext cx="67400" cy="127050"/>
            </a:xfrm>
            <a:custGeom>
              <a:rect b="b" l="l" r="r" t="t"/>
              <a:pathLst>
                <a:path extrusionOk="0" h="5082" w="2696">
                  <a:moveTo>
                    <a:pt x="2219" y="1"/>
                  </a:moveTo>
                  <a:cubicBezTo>
                    <a:pt x="2053" y="1"/>
                    <a:pt x="1898" y="106"/>
                    <a:pt x="1834" y="271"/>
                  </a:cubicBezTo>
                  <a:lnTo>
                    <a:pt x="1073" y="2448"/>
                  </a:lnTo>
                  <a:lnTo>
                    <a:pt x="421" y="2448"/>
                  </a:lnTo>
                  <a:cubicBezTo>
                    <a:pt x="195" y="2448"/>
                    <a:pt x="0" y="2627"/>
                    <a:pt x="0" y="2854"/>
                  </a:cubicBezTo>
                  <a:lnTo>
                    <a:pt x="0" y="4660"/>
                  </a:lnTo>
                  <a:cubicBezTo>
                    <a:pt x="0" y="4886"/>
                    <a:pt x="195" y="5081"/>
                    <a:pt x="421" y="5081"/>
                  </a:cubicBezTo>
                  <a:lnTo>
                    <a:pt x="2224" y="5081"/>
                  </a:lnTo>
                  <a:cubicBezTo>
                    <a:pt x="2454" y="5081"/>
                    <a:pt x="2633" y="4886"/>
                    <a:pt x="2633" y="4660"/>
                  </a:cubicBezTo>
                  <a:lnTo>
                    <a:pt x="2633" y="2854"/>
                  </a:lnTo>
                  <a:cubicBezTo>
                    <a:pt x="2633" y="2627"/>
                    <a:pt x="2454" y="2448"/>
                    <a:pt x="2224" y="2448"/>
                  </a:cubicBezTo>
                  <a:lnTo>
                    <a:pt x="1931" y="2448"/>
                  </a:lnTo>
                  <a:lnTo>
                    <a:pt x="2614" y="548"/>
                  </a:lnTo>
                  <a:cubicBezTo>
                    <a:pt x="2696" y="337"/>
                    <a:pt x="2583" y="107"/>
                    <a:pt x="2356" y="25"/>
                  </a:cubicBezTo>
                  <a:cubicBezTo>
                    <a:pt x="2311" y="9"/>
                    <a:pt x="2265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65"/>
            <p:cNvSpPr/>
            <p:nvPr/>
          </p:nvSpPr>
          <p:spPr>
            <a:xfrm>
              <a:off x="4704000" y="2466825"/>
              <a:ext cx="65850" cy="52000"/>
            </a:xfrm>
            <a:custGeom>
              <a:rect b="b" l="l" r="r" t="t"/>
              <a:pathLst>
                <a:path extrusionOk="0" h="2080" w="2634">
                  <a:moveTo>
                    <a:pt x="426" y="1"/>
                  </a:moveTo>
                  <a:cubicBezTo>
                    <a:pt x="196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8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65"/>
            <p:cNvSpPr/>
            <p:nvPr/>
          </p:nvSpPr>
          <p:spPr>
            <a:xfrm>
              <a:off x="4790600" y="2466825"/>
              <a:ext cx="65875" cy="52000"/>
            </a:xfrm>
            <a:custGeom>
              <a:rect b="b" l="l" r="r" t="t"/>
              <a:pathLst>
                <a:path extrusionOk="0" h="2080" w="2635">
                  <a:moveTo>
                    <a:pt x="407" y="1"/>
                  </a:moveTo>
                  <a:cubicBezTo>
                    <a:pt x="180" y="1"/>
                    <a:pt x="1" y="196"/>
                    <a:pt x="1" y="406"/>
                  </a:cubicBezTo>
                  <a:lnTo>
                    <a:pt x="1" y="2080"/>
                  </a:lnTo>
                  <a:lnTo>
                    <a:pt x="2634" y="2080"/>
                  </a:lnTo>
                  <a:lnTo>
                    <a:pt x="2634" y="406"/>
                  </a:lnTo>
                  <a:cubicBezTo>
                    <a:pt x="2634" y="196"/>
                    <a:pt x="2455" y="1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5"/>
            <p:cNvSpPr/>
            <p:nvPr/>
          </p:nvSpPr>
          <p:spPr>
            <a:xfrm>
              <a:off x="4877125" y="2466825"/>
              <a:ext cx="65850" cy="52000"/>
            </a:xfrm>
            <a:custGeom>
              <a:rect b="b" l="l" r="r" t="t"/>
              <a:pathLst>
                <a:path extrusionOk="0" h="2080" w="2634">
                  <a:moveTo>
                    <a:pt x="410" y="1"/>
                  </a:moveTo>
                  <a:cubicBezTo>
                    <a:pt x="180" y="1"/>
                    <a:pt x="0" y="196"/>
                    <a:pt x="0" y="406"/>
                  </a:cubicBezTo>
                  <a:lnTo>
                    <a:pt x="0" y="2080"/>
                  </a:lnTo>
                  <a:lnTo>
                    <a:pt x="2633" y="2080"/>
                  </a:lnTo>
                  <a:lnTo>
                    <a:pt x="2633" y="406"/>
                  </a:lnTo>
                  <a:cubicBezTo>
                    <a:pt x="2633" y="196"/>
                    <a:pt x="2438" y="1"/>
                    <a:pt x="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845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8443" l="0" r="4159" t="31798"/>
          <a:stretch/>
        </p:blipFill>
        <p:spPr>
          <a:xfrm>
            <a:off x="0" y="2177425"/>
            <a:ext cx="7155600" cy="2968474"/>
          </a:xfrm>
          <a:prstGeom prst="rect">
            <a:avLst/>
          </a:prstGeom>
        </p:spPr>
      </p:pic>
      <p:grpSp>
        <p:nvGrpSpPr>
          <p:cNvPr id="846" name="Google Shape;846;p39"/>
          <p:cNvGrpSpPr/>
          <p:nvPr/>
        </p:nvGrpSpPr>
        <p:grpSpPr>
          <a:xfrm>
            <a:off x="-131" y="1791650"/>
            <a:ext cx="7663512" cy="3354250"/>
            <a:chOff x="1309538" y="706450"/>
            <a:chExt cx="613675" cy="268600"/>
          </a:xfrm>
        </p:grpSpPr>
        <p:sp>
          <p:nvSpPr>
            <p:cNvPr id="847" name="Google Shape;847;p39"/>
            <p:cNvSpPr/>
            <p:nvPr/>
          </p:nvSpPr>
          <p:spPr>
            <a:xfrm>
              <a:off x="1361688" y="765050"/>
              <a:ext cx="4775" cy="975"/>
            </a:xfrm>
            <a:custGeom>
              <a:rect b="b" l="l" r="r" t="t"/>
              <a:pathLst>
                <a:path extrusionOk="0" h="39" w="191">
                  <a:moveTo>
                    <a:pt x="0" y="39"/>
                  </a:moveTo>
                  <a:cubicBezTo>
                    <a:pt x="65" y="25"/>
                    <a:pt x="128" y="9"/>
                    <a:pt x="191" y="0"/>
                  </a:cubicBezTo>
                  <a:cubicBezTo>
                    <a:pt x="128" y="9"/>
                    <a:pt x="65" y="25"/>
                    <a:pt x="0" y="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1349888" y="767850"/>
              <a:ext cx="4300" cy="1225"/>
            </a:xfrm>
            <a:custGeom>
              <a:rect b="b" l="l" r="r" t="t"/>
              <a:pathLst>
                <a:path extrusionOk="0" h="49" w="172">
                  <a:moveTo>
                    <a:pt x="171" y="0"/>
                  </a:moveTo>
                  <a:lnTo>
                    <a:pt x="171" y="0"/>
                  </a:lnTo>
                  <a:cubicBezTo>
                    <a:pt x="150" y="8"/>
                    <a:pt x="128" y="14"/>
                    <a:pt x="106" y="21"/>
                  </a:cubicBezTo>
                  <a:lnTo>
                    <a:pt x="106" y="21"/>
                  </a:lnTo>
                  <a:cubicBezTo>
                    <a:pt x="108" y="20"/>
                    <a:pt x="111" y="19"/>
                    <a:pt x="113" y="19"/>
                  </a:cubicBezTo>
                  <a:cubicBezTo>
                    <a:pt x="133" y="14"/>
                    <a:pt x="151" y="10"/>
                    <a:pt x="171" y="0"/>
                  </a:cubicBezTo>
                  <a:close/>
                  <a:moveTo>
                    <a:pt x="106" y="21"/>
                  </a:moveTo>
                  <a:cubicBezTo>
                    <a:pt x="81" y="28"/>
                    <a:pt x="57" y="34"/>
                    <a:pt x="32" y="40"/>
                  </a:cubicBezTo>
                  <a:lnTo>
                    <a:pt x="32" y="40"/>
                  </a:lnTo>
                  <a:cubicBezTo>
                    <a:pt x="57" y="34"/>
                    <a:pt x="82" y="28"/>
                    <a:pt x="106" y="21"/>
                  </a:cubicBezTo>
                  <a:close/>
                  <a:moveTo>
                    <a:pt x="32" y="40"/>
                  </a:moveTo>
                  <a:cubicBezTo>
                    <a:pt x="22" y="43"/>
                    <a:pt x="11" y="46"/>
                    <a:pt x="1" y="48"/>
                  </a:cubicBezTo>
                  <a:cubicBezTo>
                    <a:pt x="12" y="46"/>
                    <a:pt x="22" y="43"/>
                    <a:pt x="32" y="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1309538" y="762000"/>
              <a:ext cx="108100" cy="27025"/>
            </a:xfrm>
            <a:custGeom>
              <a:rect b="b" l="l" r="r" t="t"/>
              <a:pathLst>
                <a:path extrusionOk="0" h="1081" w="4324">
                  <a:moveTo>
                    <a:pt x="1455" y="336"/>
                  </a:moveTo>
                  <a:cubicBezTo>
                    <a:pt x="1430" y="340"/>
                    <a:pt x="1411" y="351"/>
                    <a:pt x="1386" y="356"/>
                  </a:cubicBezTo>
                  <a:cubicBezTo>
                    <a:pt x="1275" y="394"/>
                    <a:pt x="1163" y="434"/>
                    <a:pt x="1056" y="472"/>
                  </a:cubicBezTo>
                  <a:lnTo>
                    <a:pt x="1019" y="488"/>
                  </a:lnTo>
                  <a:lnTo>
                    <a:pt x="1019" y="488"/>
                  </a:lnTo>
                  <a:cubicBezTo>
                    <a:pt x="1163" y="432"/>
                    <a:pt x="1309" y="382"/>
                    <a:pt x="1455" y="336"/>
                  </a:cubicBezTo>
                  <a:close/>
                  <a:moveTo>
                    <a:pt x="3674" y="1"/>
                  </a:moveTo>
                  <a:cubicBezTo>
                    <a:pt x="3204" y="1"/>
                    <a:pt x="2752" y="46"/>
                    <a:pt x="2310" y="127"/>
                  </a:cubicBezTo>
                  <a:cubicBezTo>
                    <a:pt x="1722" y="237"/>
                    <a:pt x="1150" y="413"/>
                    <a:pt x="568" y="683"/>
                  </a:cubicBezTo>
                  <a:lnTo>
                    <a:pt x="568" y="683"/>
                  </a:lnTo>
                  <a:cubicBezTo>
                    <a:pt x="620" y="658"/>
                    <a:pt x="672" y="632"/>
                    <a:pt x="725" y="609"/>
                  </a:cubicBezTo>
                  <a:lnTo>
                    <a:pt x="1019" y="488"/>
                  </a:lnTo>
                  <a:lnTo>
                    <a:pt x="1019" y="488"/>
                  </a:lnTo>
                  <a:cubicBezTo>
                    <a:pt x="672" y="620"/>
                    <a:pt x="330" y="780"/>
                    <a:pt x="0" y="968"/>
                  </a:cubicBezTo>
                  <a:lnTo>
                    <a:pt x="0" y="1080"/>
                  </a:lnTo>
                  <a:lnTo>
                    <a:pt x="44" y="1056"/>
                  </a:lnTo>
                  <a:cubicBezTo>
                    <a:pt x="142" y="1007"/>
                    <a:pt x="234" y="949"/>
                    <a:pt x="326" y="905"/>
                  </a:cubicBezTo>
                  <a:cubicBezTo>
                    <a:pt x="521" y="813"/>
                    <a:pt x="710" y="720"/>
                    <a:pt x="914" y="643"/>
                  </a:cubicBezTo>
                  <a:cubicBezTo>
                    <a:pt x="1109" y="560"/>
                    <a:pt x="1314" y="497"/>
                    <a:pt x="1513" y="428"/>
                  </a:cubicBezTo>
                  <a:cubicBezTo>
                    <a:pt x="1615" y="399"/>
                    <a:pt x="1718" y="370"/>
                    <a:pt x="1824" y="346"/>
                  </a:cubicBezTo>
                  <a:lnTo>
                    <a:pt x="1975" y="302"/>
                  </a:lnTo>
                  <a:cubicBezTo>
                    <a:pt x="2028" y="288"/>
                    <a:pt x="2082" y="277"/>
                    <a:pt x="2131" y="268"/>
                  </a:cubicBezTo>
                  <a:lnTo>
                    <a:pt x="2442" y="205"/>
                  </a:lnTo>
                  <a:lnTo>
                    <a:pt x="2758" y="156"/>
                  </a:lnTo>
                  <a:cubicBezTo>
                    <a:pt x="2811" y="131"/>
                    <a:pt x="2909" y="107"/>
                    <a:pt x="3031" y="93"/>
                  </a:cubicBezTo>
                  <a:cubicBezTo>
                    <a:pt x="3094" y="88"/>
                    <a:pt x="3161" y="78"/>
                    <a:pt x="3235" y="68"/>
                  </a:cubicBezTo>
                  <a:cubicBezTo>
                    <a:pt x="3269" y="64"/>
                    <a:pt x="3307" y="64"/>
                    <a:pt x="3347" y="59"/>
                  </a:cubicBezTo>
                  <a:cubicBezTo>
                    <a:pt x="3381" y="54"/>
                    <a:pt x="3419" y="54"/>
                    <a:pt x="3458" y="49"/>
                  </a:cubicBezTo>
                  <a:cubicBezTo>
                    <a:pt x="3536" y="49"/>
                    <a:pt x="3619" y="44"/>
                    <a:pt x="3697" y="39"/>
                  </a:cubicBezTo>
                  <a:cubicBezTo>
                    <a:pt x="3736" y="39"/>
                    <a:pt x="3774" y="35"/>
                    <a:pt x="3814" y="35"/>
                  </a:cubicBezTo>
                  <a:lnTo>
                    <a:pt x="3931" y="35"/>
                  </a:lnTo>
                  <a:cubicBezTo>
                    <a:pt x="4077" y="35"/>
                    <a:pt x="4217" y="30"/>
                    <a:pt x="4324" y="30"/>
                  </a:cubicBezTo>
                  <a:cubicBezTo>
                    <a:pt x="4103" y="10"/>
                    <a:pt x="3886" y="1"/>
                    <a:pt x="3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1309538" y="706450"/>
              <a:ext cx="613675" cy="268600"/>
            </a:xfrm>
            <a:custGeom>
              <a:rect b="b" l="l" r="r" t="t"/>
              <a:pathLst>
                <a:path extrusionOk="0" h="10744" w="24547">
                  <a:moveTo>
                    <a:pt x="3578" y="2306"/>
                  </a:moveTo>
                  <a:lnTo>
                    <a:pt x="3578" y="2306"/>
                  </a:lnTo>
                  <a:cubicBezTo>
                    <a:pt x="3545" y="2307"/>
                    <a:pt x="3511" y="2309"/>
                    <a:pt x="3478" y="2310"/>
                  </a:cubicBezTo>
                  <a:lnTo>
                    <a:pt x="3478" y="2310"/>
                  </a:lnTo>
                  <a:cubicBezTo>
                    <a:pt x="3511" y="2309"/>
                    <a:pt x="3544" y="2308"/>
                    <a:pt x="3578" y="2306"/>
                  </a:cubicBezTo>
                  <a:close/>
                  <a:moveTo>
                    <a:pt x="3478" y="2310"/>
                  </a:moveTo>
                  <a:cubicBezTo>
                    <a:pt x="3356" y="2310"/>
                    <a:pt x="3235" y="2324"/>
                    <a:pt x="3118" y="2335"/>
                  </a:cubicBezTo>
                  <a:cubicBezTo>
                    <a:pt x="2997" y="2349"/>
                    <a:pt x="2880" y="2358"/>
                    <a:pt x="2758" y="2378"/>
                  </a:cubicBezTo>
                  <a:cubicBezTo>
                    <a:pt x="2754" y="2378"/>
                    <a:pt x="2750" y="2381"/>
                    <a:pt x="2746" y="2382"/>
                  </a:cubicBezTo>
                  <a:lnTo>
                    <a:pt x="2746" y="2382"/>
                  </a:lnTo>
                  <a:cubicBezTo>
                    <a:pt x="2992" y="2346"/>
                    <a:pt x="3236" y="2322"/>
                    <a:pt x="3478" y="2310"/>
                  </a:cubicBezTo>
                  <a:close/>
                  <a:moveTo>
                    <a:pt x="2746" y="2382"/>
                  </a:moveTo>
                  <a:cubicBezTo>
                    <a:pt x="2745" y="2382"/>
                    <a:pt x="2744" y="2383"/>
                    <a:pt x="2744" y="2383"/>
                  </a:cubicBezTo>
                  <a:cubicBezTo>
                    <a:pt x="2744" y="2383"/>
                    <a:pt x="2745" y="2383"/>
                    <a:pt x="2746" y="2382"/>
                  </a:cubicBezTo>
                  <a:close/>
                  <a:moveTo>
                    <a:pt x="0" y="0"/>
                  </a:moveTo>
                  <a:lnTo>
                    <a:pt x="0" y="2928"/>
                  </a:lnTo>
                  <a:cubicBezTo>
                    <a:pt x="564" y="2627"/>
                    <a:pt x="1163" y="2393"/>
                    <a:pt x="1781" y="2237"/>
                  </a:cubicBezTo>
                  <a:cubicBezTo>
                    <a:pt x="2442" y="2069"/>
                    <a:pt x="3124" y="1984"/>
                    <a:pt x="3811" y="1984"/>
                  </a:cubicBezTo>
                  <a:cubicBezTo>
                    <a:pt x="4275" y="1984"/>
                    <a:pt x="4741" y="2023"/>
                    <a:pt x="5204" y="2101"/>
                  </a:cubicBezTo>
                  <a:cubicBezTo>
                    <a:pt x="6347" y="2295"/>
                    <a:pt x="7471" y="2728"/>
                    <a:pt x="8477" y="3385"/>
                  </a:cubicBezTo>
                  <a:cubicBezTo>
                    <a:pt x="8856" y="3633"/>
                    <a:pt x="9251" y="3963"/>
                    <a:pt x="9334" y="4086"/>
                  </a:cubicBezTo>
                  <a:cubicBezTo>
                    <a:pt x="9355" y="4114"/>
                    <a:pt x="9358" y="4131"/>
                    <a:pt x="9336" y="4131"/>
                  </a:cubicBezTo>
                  <a:cubicBezTo>
                    <a:pt x="9314" y="4131"/>
                    <a:pt x="9265" y="4113"/>
                    <a:pt x="9183" y="4071"/>
                  </a:cubicBezTo>
                  <a:cubicBezTo>
                    <a:pt x="9105" y="4032"/>
                    <a:pt x="8998" y="3969"/>
                    <a:pt x="8852" y="3881"/>
                  </a:cubicBezTo>
                  <a:cubicBezTo>
                    <a:pt x="8779" y="3832"/>
                    <a:pt x="8696" y="3783"/>
                    <a:pt x="8600" y="3725"/>
                  </a:cubicBezTo>
                  <a:cubicBezTo>
                    <a:pt x="8506" y="3667"/>
                    <a:pt x="8409" y="3604"/>
                    <a:pt x="8283" y="3525"/>
                  </a:cubicBezTo>
                  <a:lnTo>
                    <a:pt x="7972" y="3346"/>
                  </a:lnTo>
                  <a:cubicBezTo>
                    <a:pt x="7864" y="3292"/>
                    <a:pt x="7758" y="3239"/>
                    <a:pt x="7651" y="3186"/>
                  </a:cubicBezTo>
                  <a:cubicBezTo>
                    <a:pt x="7597" y="3157"/>
                    <a:pt x="7549" y="3132"/>
                    <a:pt x="7491" y="3103"/>
                  </a:cubicBezTo>
                  <a:lnTo>
                    <a:pt x="7330" y="3035"/>
                  </a:lnTo>
                  <a:cubicBezTo>
                    <a:pt x="7218" y="2986"/>
                    <a:pt x="7111" y="2932"/>
                    <a:pt x="6999" y="2894"/>
                  </a:cubicBezTo>
                  <a:cubicBezTo>
                    <a:pt x="6551" y="2714"/>
                    <a:pt x="6090" y="2582"/>
                    <a:pt x="5623" y="2481"/>
                  </a:cubicBezTo>
                  <a:cubicBezTo>
                    <a:pt x="5156" y="2378"/>
                    <a:pt x="4674" y="2324"/>
                    <a:pt x="4198" y="2306"/>
                  </a:cubicBezTo>
                  <a:lnTo>
                    <a:pt x="3837" y="2295"/>
                  </a:lnTo>
                  <a:cubicBezTo>
                    <a:pt x="3750" y="2298"/>
                    <a:pt x="3663" y="2302"/>
                    <a:pt x="3578" y="2306"/>
                  </a:cubicBezTo>
                  <a:lnTo>
                    <a:pt x="3578" y="2306"/>
                  </a:lnTo>
                  <a:cubicBezTo>
                    <a:pt x="3668" y="2303"/>
                    <a:pt x="3757" y="2301"/>
                    <a:pt x="3847" y="2301"/>
                  </a:cubicBezTo>
                  <a:cubicBezTo>
                    <a:pt x="4211" y="2301"/>
                    <a:pt x="4571" y="2327"/>
                    <a:pt x="4927" y="2373"/>
                  </a:cubicBezTo>
                  <a:cubicBezTo>
                    <a:pt x="5632" y="2470"/>
                    <a:pt x="6318" y="2660"/>
                    <a:pt x="6989" y="2942"/>
                  </a:cubicBezTo>
                  <a:cubicBezTo>
                    <a:pt x="6780" y="2860"/>
                    <a:pt x="6566" y="2777"/>
                    <a:pt x="6353" y="2714"/>
                  </a:cubicBezTo>
                  <a:cubicBezTo>
                    <a:pt x="6221" y="2670"/>
                    <a:pt x="6095" y="2636"/>
                    <a:pt x="5967" y="2602"/>
                  </a:cubicBezTo>
                  <a:lnTo>
                    <a:pt x="5967" y="2602"/>
                  </a:lnTo>
                  <a:cubicBezTo>
                    <a:pt x="6400" y="2728"/>
                    <a:pt x="6820" y="2899"/>
                    <a:pt x="7222" y="3088"/>
                  </a:cubicBezTo>
                  <a:cubicBezTo>
                    <a:pt x="7462" y="3200"/>
                    <a:pt x="7689" y="3332"/>
                    <a:pt x="7913" y="3462"/>
                  </a:cubicBezTo>
                  <a:lnTo>
                    <a:pt x="8244" y="3671"/>
                  </a:lnTo>
                  <a:cubicBezTo>
                    <a:pt x="8302" y="3706"/>
                    <a:pt x="8351" y="3740"/>
                    <a:pt x="8400" y="3779"/>
                  </a:cubicBezTo>
                  <a:lnTo>
                    <a:pt x="8555" y="3881"/>
                  </a:lnTo>
                  <a:cubicBezTo>
                    <a:pt x="9368" y="4445"/>
                    <a:pt x="10126" y="5038"/>
                    <a:pt x="10919" y="5481"/>
                  </a:cubicBezTo>
                  <a:cubicBezTo>
                    <a:pt x="10345" y="5195"/>
                    <a:pt x="9781" y="4815"/>
                    <a:pt x="9202" y="4425"/>
                  </a:cubicBezTo>
                  <a:cubicBezTo>
                    <a:pt x="8910" y="4232"/>
                    <a:pt x="8614" y="4032"/>
                    <a:pt x="8312" y="3837"/>
                  </a:cubicBezTo>
                  <a:cubicBezTo>
                    <a:pt x="8162" y="3740"/>
                    <a:pt x="7991" y="3642"/>
                    <a:pt x="7835" y="3545"/>
                  </a:cubicBezTo>
                  <a:lnTo>
                    <a:pt x="7583" y="3415"/>
                  </a:lnTo>
                  <a:cubicBezTo>
                    <a:pt x="7500" y="3370"/>
                    <a:pt x="7417" y="3321"/>
                    <a:pt x="7334" y="3287"/>
                  </a:cubicBezTo>
                  <a:cubicBezTo>
                    <a:pt x="6649" y="2962"/>
                    <a:pt x="5920" y="2728"/>
                    <a:pt x="5170" y="2602"/>
                  </a:cubicBezTo>
                  <a:cubicBezTo>
                    <a:pt x="4733" y="2532"/>
                    <a:pt x="4290" y="2495"/>
                    <a:pt x="3847" y="2495"/>
                  </a:cubicBezTo>
                  <a:cubicBezTo>
                    <a:pt x="3526" y="2495"/>
                    <a:pt x="3205" y="2514"/>
                    <a:pt x="2885" y="2553"/>
                  </a:cubicBezTo>
                  <a:lnTo>
                    <a:pt x="2602" y="2597"/>
                  </a:lnTo>
                  <a:cubicBezTo>
                    <a:pt x="2553" y="2602"/>
                    <a:pt x="2505" y="2607"/>
                    <a:pt x="2461" y="2616"/>
                  </a:cubicBezTo>
                  <a:lnTo>
                    <a:pt x="2320" y="2645"/>
                  </a:lnTo>
                  <a:lnTo>
                    <a:pt x="2039" y="2708"/>
                  </a:lnTo>
                  <a:lnTo>
                    <a:pt x="1761" y="2782"/>
                  </a:lnTo>
                  <a:lnTo>
                    <a:pt x="1619" y="2820"/>
                  </a:lnTo>
                  <a:lnTo>
                    <a:pt x="1484" y="2865"/>
                  </a:lnTo>
                  <a:lnTo>
                    <a:pt x="1211" y="2957"/>
                  </a:lnTo>
                  <a:cubicBezTo>
                    <a:pt x="1123" y="2991"/>
                    <a:pt x="1031" y="3029"/>
                    <a:pt x="944" y="3064"/>
                  </a:cubicBezTo>
                  <a:cubicBezTo>
                    <a:pt x="856" y="3103"/>
                    <a:pt x="764" y="3137"/>
                    <a:pt x="681" y="3181"/>
                  </a:cubicBezTo>
                  <a:cubicBezTo>
                    <a:pt x="448" y="3287"/>
                    <a:pt x="219" y="3409"/>
                    <a:pt x="0" y="3541"/>
                  </a:cubicBezTo>
                  <a:lnTo>
                    <a:pt x="0" y="3862"/>
                  </a:lnTo>
                  <a:cubicBezTo>
                    <a:pt x="160" y="3759"/>
                    <a:pt x="326" y="3662"/>
                    <a:pt x="497" y="3570"/>
                  </a:cubicBezTo>
                  <a:cubicBezTo>
                    <a:pt x="881" y="3375"/>
                    <a:pt x="1280" y="3215"/>
                    <a:pt x="1688" y="3088"/>
                  </a:cubicBezTo>
                  <a:cubicBezTo>
                    <a:pt x="2102" y="2966"/>
                    <a:pt x="2519" y="2879"/>
                    <a:pt x="2948" y="2825"/>
                  </a:cubicBezTo>
                  <a:cubicBezTo>
                    <a:pt x="3233" y="2796"/>
                    <a:pt x="3521" y="2779"/>
                    <a:pt x="3811" y="2779"/>
                  </a:cubicBezTo>
                  <a:cubicBezTo>
                    <a:pt x="3949" y="2779"/>
                    <a:pt x="4088" y="2783"/>
                    <a:pt x="4227" y="2791"/>
                  </a:cubicBezTo>
                  <a:cubicBezTo>
                    <a:pt x="4654" y="2825"/>
                    <a:pt x="5078" y="2883"/>
                    <a:pt x="5491" y="2981"/>
                  </a:cubicBezTo>
                  <a:cubicBezTo>
                    <a:pt x="5206" y="2954"/>
                    <a:pt x="4869" y="2918"/>
                    <a:pt x="4556" y="2918"/>
                  </a:cubicBezTo>
                  <a:cubicBezTo>
                    <a:pt x="4534" y="2918"/>
                    <a:pt x="4512" y="2918"/>
                    <a:pt x="4490" y="2918"/>
                  </a:cubicBezTo>
                  <a:cubicBezTo>
                    <a:pt x="4407" y="2923"/>
                    <a:pt x="4324" y="2923"/>
                    <a:pt x="4246" y="2923"/>
                  </a:cubicBezTo>
                  <a:cubicBezTo>
                    <a:pt x="4227" y="2923"/>
                    <a:pt x="4212" y="2928"/>
                    <a:pt x="4198" y="2928"/>
                  </a:cubicBezTo>
                  <a:cubicBezTo>
                    <a:pt x="4441" y="2937"/>
                    <a:pt x="4689" y="2962"/>
                    <a:pt x="4937" y="3000"/>
                  </a:cubicBezTo>
                  <a:cubicBezTo>
                    <a:pt x="5010" y="3006"/>
                    <a:pt x="5083" y="3015"/>
                    <a:pt x="5156" y="3029"/>
                  </a:cubicBezTo>
                  <a:cubicBezTo>
                    <a:pt x="5209" y="3044"/>
                    <a:pt x="5262" y="3054"/>
                    <a:pt x="5316" y="3064"/>
                  </a:cubicBezTo>
                  <a:cubicBezTo>
                    <a:pt x="5321" y="3064"/>
                    <a:pt x="5325" y="3069"/>
                    <a:pt x="5325" y="3069"/>
                  </a:cubicBezTo>
                  <a:lnTo>
                    <a:pt x="5341" y="3069"/>
                  </a:lnTo>
                  <a:cubicBezTo>
                    <a:pt x="6259" y="3258"/>
                    <a:pt x="7164" y="3628"/>
                    <a:pt x="8001" y="4183"/>
                  </a:cubicBezTo>
                  <a:cubicBezTo>
                    <a:pt x="9929" y="5468"/>
                    <a:pt x="11230" y="6728"/>
                    <a:pt x="13538" y="6728"/>
                  </a:cubicBezTo>
                  <a:cubicBezTo>
                    <a:pt x="13728" y="6728"/>
                    <a:pt x="13924" y="6719"/>
                    <a:pt x="14129" y="6701"/>
                  </a:cubicBezTo>
                  <a:cubicBezTo>
                    <a:pt x="15524" y="6576"/>
                    <a:pt x="16904" y="6215"/>
                    <a:pt x="18296" y="6215"/>
                  </a:cubicBezTo>
                  <a:cubicBezTo>
                    <a:pt x="18476" y="6215"/>
                    <a:pt x="18656" y="6221"/>
                    <a:pt x="18836" y="6235"/>
                  </a:cubicBezTo>
                  <a:cubicBezTo>
                    <a:pt x="20160" y="6333"/>
                    <a:pt x="21545" y="7096"/>
                    <a:pt x="22158" y="8340"/>
                  </a:cubicBezTo>
                  <a:cubicBezTo>
                    <a:pt x="22431" y="8895"/>
                    <a:pt x="22533" y="9464"/>
                    <a:pt x="22504" y="10033"/>
                  </a:cubicBezTo>
                  <a:cubicBezTo>
                    <a:pt x="22490" y="10272"/>
                    <a:pt x="22461" y="10510"/>
                    <a:pt x="22412" y="10744"/>
                  </a:cubicBezTo>
                  <a:lnTo>
                    <a:pt x="22971" y="10744"/>
                  </a:lnTo>
                  <a:cubicBezTo>
                    <a:pt x="23034" y="10500"/>
                    <a:pt x="23078" y="10272"/>
                    <a:pt x="23107" y="10068"/>
                  </a:cubicBezTo>
                  <a:lnTo>
                    <a:pt x="23107" y="10068"/>
                  </a:lnTo>
                  <a:cubicBezTo>
                    <a:pt x="23083" y="10291"/>
                    <a:pt x="23038" y="10520"/>
                    <a:pt x="22980" y="10744"/>
                  </a:cubicBezTo>
                  <a:lnTo>
                    <a:pt x="24546" y="10744"/>
                  </a:lnTo>
                  <a:lnTo>
                    <a:pt x="245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" name="Google Shape;851;p39"/>
          <p:cNvSpPr txBox="1"/>
          <p:nvPr>
            <p:ph type="title"/>
          </p:nvPr>
        </p:nvSpPr>
        <p:spPr>
          <a:xfrm>
            <a:off x="3973337" y="1179425"/>
            <a:ext cx="4450500" cy="8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Fast-food</a:t>
            </a:r>
            <a:r>
              <a:rPr lang="en">
                <a:solidFill>
                  <a:schemeClr val="lt1"/>
                </a:solidFill>
              </a:rPr>
              <a:t> Restaurant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2" name="Google Shape;852;p39"/>
          <p:cNvSpPr txBox="1"/>
          <p:nvPr>
            <p:ph idx="1" type="subTitle"/>
          </p:nvPr>
        </p:nvSpPr>
        <p:spPr>
          <a:xfrm>
            <a:off x="3972925" y="1836100"/>
            <a:ext cx="4874100" cy="13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Quarantine Policy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In-store traffic of fast-food restaurant: increase, decrease, or keep the same?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Question: Does</a:t>
            </a:r>
            <a:r>
              <a:rPr lang="en"/>
              <a:t> fast-food restaurant’s pattern  of in-store traffic keep the same before and after the Quarantine Policy?</a:t>
            </a:r>
            <a:endParaRPr/>
          </a:p>
        </p:txBody>
      </p:sp>
      <p:grpSp>
        <p:nvGrpSpPr>
          <p:cNvPr id="853" name="Google Shape;853;p39"/>
          <p:cNvGrpSpPr/>
          <p:nvPr/>
        </p:nvGrpSpPr>
        <p:grpSpPr>
          <a:xfrm rot="1346323">
            <a:off x="1447856" y="823690"/>
            <a:ext cx="262078" cy="351129"/>
            <a:chOff x="5697625" y="3543250"/>
            <a:chExt cx="262075" cy="351125"/>
          </a:xfrm>
        </p:grpSpPr>
        <p:sp>
          <p:nvSpPr>
            <p:cNvPr id="854" name="Google Shape;854;p39"/>
            <p:cNvSpPr/>
            <p:nvPr/>
          </p:nvSpPr>
          <p:spPr>
            <a:xfrm>
              <a:off x="5697625" y="3689150"/>
              <a:ext cx="262075" cy="45075"/>
            </a:xfrm>
            <a:custGeom>
              <a:rect b="b" l="l" r="r" t="t"/>
              <a:pathLst>
                <a:path extrusionOk="0" h="1803" w="10483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1397"/>
                  </a:lnTo>
                  <a:cubicBezTo>
                    <a:pt x="0" y="1627"/>
                    <a:pt x="195" y="1803"/>
                    <a:pt x="422" y="1803"/>
                  </a:cubicBezTo>
                  <a:lnTo>
                    <a:pt x="10077" y="1803"/>
                  </a:lnTo>
                  <a:cubicBezTo>
                    <a:pt x="10307" y="1803"/>
                    <a:pt x="10483" y="1627"/>
                    <a:pt x="10483" y="1397"/>
                  </a:cubicBezTo>
                  <a:lnTo>
                    <a:pt x="10483" y="406"/>
                  </a:lnTo>
                  <a:cubicBezTo>
                    <a:pt x="10483" y="180"/>
                    <a:pt x="10307" y="1"/>
                    <a:pt x="10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5782175" y="3543250"/>
              <a:ext cx="93450" cy="125150"/>
            </a:xfrm>
            <a:custGeom>
              <a:rect b="b" l="l" r="r" t="t"/>
              <a:pathLst>
                <a:path extrusionOk="0" h="5006" w="3738">
                  <a:moveTo>
                    <a:pt x="1428" y="1"/>
                  </a:moveTo>
                  <a:cubicBezTo>
                    <a:pt x="1202" y="1"/>
                    <a:pt x="1007" y="180"/>
                    <a:pt x="1007" y="406"/>
                  </a:cubicBezTo>
                  <a:cubicBezTo>
                    <a:pt x="1007" y="636"/>
                    <a:pt x="1202" y="812"/>
                    <a:pt x="1428" y="812"/>
                  </a:cubicBezTo>
                  <a:lnTo>
                    <a:pt x="1444" y="812"/>
                  </a:lnTo>
                  <a:lnTo>
                    <a:pt x="1444" y="1772"/>
                  </a:lnTo>
                  <a:cubicBezTo>
                    <a:pt x="1023" y="1935"/>
                    <a:pt x="715" y="2357"/>
                    <a:pt x="715" y="2844"/>
                  </a:cubicBezTo>
                  <a:lnTo>
                    <a:pt x="715" y="3430"/>
                  </a:lnTo>
                  <a:cubicBezTo>
                    <a:pt x="243" y="3804"/>
                    <a:pt x="1" y="4405"/>
                    <a:pt x="63" y="5006"/>
                  </a:cubicBezTo>
                  <a:lnTo>
                    <a:pt x="3672" y="5006"/>
                  </a:lnTo>
                  <a:cubicBezTo>
                    <a:pt x="3738" y="4405"/>
                    <a:pt x="3477" y="3804"/>
                    <a:pt x="3024" y="3430"/>
                  </a:cubicBezTo>
                  <a:lnTo>
                    <a:pt x="3024" y="2844"/>
                  </a:lnTo>
                  <a:cubicBezTo>
                    <a:pt x="3024" y="2357"/>
                    <a:pt x="2712" y="1935"/>
                    <a:pt x="2275" y="1772"/>
                  </a:cubicBezTo>
                  <a:lnTo>
                    <a:pt x="2275" y="812"/>
                  </a:lnTo>
                  <a:lnTo>
                    <a:pt x="2306" y="812"/>
                  </a:lnTo>
                  <a:cubicBezTo>
                    <a:pt x="2536" y="812"/>
                    <a:pt x="2712" y="636"/>
                    <a:pt x="2712" y="406"/>
                  </a:cubicBezTo>
                  <a:cubicBezTo>
                    <a:pt x="2712" y="180"/>
                    <a:pt x="2536" y="1"/>
                    <a:pt x="2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5882150" y="3559075"/>
              <a:ext cx="69450" cy="109325"/>
            </a:xfrm>
            <a:custGeom>
              <a:rect b="b" l="l" r="r" t="t"/>
              <a:pathLst>
                <a:path extrusionOk="0" h="4373" w="2778">
                  <a:moveTo>
                    <a:pt x="1483" y="0"/>
                  </a:moveTo>
                  <a:cubicBezTo>
                    <a:pt x="1309" y="0"/>
                    <a:pt x="1139" y="107"/>
                    <a:pt x="1089" y="276"/>
                  </a:cubicBezTo>
                  <a:cubicBezTo>
                    <a:pt x="1022" y="491"/>
                    <a:pt x="1136" y="733"/>
                    <a:pt x="1346" y="799"/>
                  </a:cubicBezTo>
                  <a:lnTo>
                    <a:pt x="1381" y="815"/>
                  </a:lnTo>
                  <a:lnTo>
                    <a:pt x="1089" y="1693"/>
                  </a:lnTo>
                  <a:cubicBezTo>
                    <a:pt x="632" y="1708"/>
                    <a:pt x="211" y="2016"/>
                    <a:pt x="47" y="2473"/>
                  </a:cubicBezTo>
                  <a:lnTo>
                    <a:pt x="0" y="2637"/>
                  </a:lnTo>
                  <a:cubicBezTo>
                    <a:pt x="355" y="3124"/>
                    <a:pt x="535" y="3741"/>
                    <a:pt x="488" y="4373"/>
                  </a:cubicBezTo>
                  <a:lnTo>
                    <a:pt x="2306" y="4373"/>
                  </a:lnTo>
                  <a:cubicBezTo>
                    <a:pt x="2259" y="4162"/>
                    <a:pt x="2177" y="3936"/>
                    <a:pt x="2064" y="3741"/>
                  </a:cubicBezTo>
                  <a:lnTo>
                    <a:pt x="2243" y="3202"/>
                  </a:lnTo>
                  <a:cubicBezTo>
                    <a:pt x="2388" y="2734"/>
                    <a:pt x="2224" y="2227"/>
                    <a:pt x="1869" y="1954"/>
                  </a:cubicBezTo>
                  <a:lnTo>
                    <a:pt x="2162" y="1057"/>
                  </a:lnTo>
                  <a:cubicBezTo>
                    <a:pt x="2208" y="1076"/>
                    <a:pt x="2243" y="1092"/>
                    <a:pt x="2306" y="1092"/>
                  </a:cubicBezTo>
                  <a:cubicBezTo>
                    <a:pt x="2485" y="1092"/>
                    <a:pt x="2649" y="979"/>
                    <a:pt x="2696" y="815"/>
                  </a:cubicBezTo>
                  <a:cubicBezTo>
                    <a:pt x="2778" y="589"/>
                    <a:pt x="2665" y="358"/>
                    <a:pt x="2439" y="296"/>
                  </a:cubicBezTo>
                  <a:lnTo>
                    <a:pt x="1608" y="19"/>
                  </a:lnTo>
                  <a:cubicBezTo>
                    <a:pt x="1567" y="6"/>
                    <a:pt x="1525" y="0"/>
                    <a:pt x="1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5706100" y="3559075"/>
              <a:ext cx="69575" cy="109325"/>
            </a:xfrm>
            <a:custGeom>
              <a:rect b="b" l="l" r="r" t="t"/>
              <a:pathLst>
                <a:path extrusionOk="0" h="4373" w="2783">
                  <a:moveTo>
                    <a:pt x="1297" y="0"/>
                  </a:moveTo>
                  <a:cubicBezTo>
                    <a:pt x="1255" y="0"/>
                    <a:pt x="1213" y="6"/>
                    <a:pt x="1171" y="19"/>
                  </a:cubicBezTo>
                  <a:lnTo>
                    <a:pt x="344" y="296"/>
                  </a:lnTo>
                  <a:cubicBezTo>
                    <a:pt x="118" y="358"/>
                    <a:pt x="1" y="589"/>
                    <a:pt x="83" y="815"/>
                  </a:cubicBezTo>
                  <a:cubicBezTo>
                    <a:pt x="133" y="979"/>
                    <a:pt x="293" y="1092"/>
                    <a:pt x="473" y="1092"/>
                  </a:cubicBezTo>
                  <a:cubicBezTo>
                    <a:pt x="539" y="1092"/>
                    <a:pt x="570" y="1076"/>
                    <a:pt x="621" y="1057"/>
                  </a:cubicBezTo>
                  <a:lnTo>
                    <a:pt x="914" y="1954"/>
                  </a:lnTo>
                  <a:cubicBezTo>
                    <a:pt x="555" y="2227"/>
                    <a:pt x="391" y="2734"/>
                    <a:pt x="539" y="3202"/>
                  </a:cubicBezTo>
                  <a:lnTo>
                    <a:pt x="719" y="3741"/>
                  </a:lnTo>
                  <a:cubicBezTo>
                    <a:pt x="605" y="3936"/>
                    <a:pt x="524" y="4162"/>
                    <a:pt x="473" y="4373"/>
                  </a:cubicBezTo>
                  <a:lnTo>
                    <a:pt x="2279" y="4373"/>
                  </a:lnTo>
                  <a:cubicBezTo>
                    <a:pt x="2228" y="3756"/>
                    <a:pt x="2408" y="3140"/>
                    <a:pt x="2782" y="2637"/>
                  </a:cubicBezTo>
                  <a:lnTo>
                    <a:pt x="2732" y="2473"/>
                  </a:lnTo>
                  <a:cubicBezTo>
                    <a:pt x="2572" y="2016"/>
                    <a:pt x="2146" y="1708"/>
                    <a:pt x="1694" y="1693"/>
                  </a:cubicBezTo>
                  <a:lnTo>
                    <a:pt x="1401" y="815"/>
                  </a:lnTo>
                  <a:lnTo>
                    <a:pt x="1433" y="799"/>
                  </a:lnTo>
                  <a:cubicBezTo>
                    <a:pt x="1643" y="733"/>
                    <a:pt x="1756" y="491"/>
                    <a:pt x="1694" y="276"/>
                  </a:cubicBezTo>
                  <a:cubicBezTo>
                    <a:pt x="1640" y="107"/>
                    <a:pt x="1473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5839050" y="3754975"/>
              <a:ext cx="40200" cy="139400"/>
            </a:xfrm>
            <a:custGeom>
              <a:rect b="b" l="l" r="r" t="t"/>
              <a:pathLst>
                <a:path extrusionOk="0" h="5576" w="1608">
                  <a:moveTo>
                    <a:pt x="0" y="1"/>
                  </a:moveTo>
                  <a:lnTo>
                    <a:pt x="0" y="5576"/>
                  </a:lnTo>
                  <a:lnTo>
                    <a:pt x="1022" y="5576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5778475" y="3754975"/>
              <a:ext cx="39825" cy="139400"/>
            </a:xfrm>
            <a:custGeom>
              <a:rect b="b" l="l" r="r" t="t"/>
              <a:pathLst>
                <a:path extrusionOk="0" h="5576" w="1593">
                  <a:moveTo>
                    <a:pt x="0" y="1"/>
                  </a:moveTo>
                  <a:lnTo>
                    <a:pt x="586" y="5576"/>
                  </a:lnTo>
                  <a:lnTo>
                    <a:pt x="1592" y="5576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5885375" y="3754975"/>
              <a:ext cx="52875" cy="139400"/>
            </a:xfrm>
            <a:custGeom>
              <a:rect b="b" l="l" r="r" t="t"/>
              <a:pathLst>
                <a:path extrusionOk="0" h="5576" w="2115">
                  <a:moveTo>
                    <a:pt x="570" y="1"/>
                  </a:moveTo>
                  <a:lnTo>
                    <a:pt x="0" y="5576"/>
                  </a:lnTo>
                  <a:lnTo>
                    <a:pt x="812" y="5576"/>
                  </a:lnTo>
                  <a:cubicBezTo>
                    <a:pt x="1007" y="5576"/>
                    <a:pt x="1186" y="5431"/>
                    <a:pt x="1217" y="5236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5719575" y="3754975"/>
              <a:ext cx="52875" cy="139400"/>
            </a:xfrm>
            <a:custGeom>
              <a:rect b="b" l="l" r="r" t="t"/>
              <a:pathLst>
                <a:path extrusionOk="0" h="5576" w="2115">
                  <a:moveTo>
                    <a:pt x="0" y="1"/>
                  </a:moveTo>
                  <a:lnTo>
                    <a:pt x="894" y="5236"/>
                  </a:lnTo>
                  <a:cubicBezTo>
                    <a:pt x="925" y="5431"/>
                    <a:pt x="1089" y="5576"/>
                    <a:pt x="1299" y="5576"/>
                  </a:cubicBezTo>
                  <a:lnTo>
                    <a:pt x="2115" y="557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" name="Google Shape;862;p39"/>
          <p:cNvSpPr/>
          <p:nvPr/>
        </p:nvSpPr>
        <p:spPr>
          <a:xfrm>
            <a:off x="731925" y="9094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9"/>
          <p:cNvSpPr/>
          <p:nvPr/>
        </p:nvSpPr>
        <p:spPr>
          <a:xfrm>
            <a:off x="1525800" y="4608011"/>
            <a:ext cx="180000" cy="155700"/>
          </a:xfrm>
          <a:prstGeom prst="triangle">
            <a:avLst>
              <a:gd fmla="val 50000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39"/>
          <p:cNvSpPr/>
          <p:nvPr/>
        </p:nvSpPr>
        <p:spPr>
          <a:xfrm>
            <a:off x="8243988" y="4213450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870" name="Google Shape;870;p4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871" name="Google Shape;871;p40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872" name="Google Shape;872;p40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0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40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878" name="Google Shape;878;p40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0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" name="Google Shape;883;p40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40"/>
          <p:cNvSpPr txBox="1"/>
          <p:nvPr>
            <p:ph type="title"/>
          </p:nvPr>
        </p:nvSpPr>
        <p:spPr>
          <a:xfrm>
            <a:off x="3036775" y="2360175"/>
            <a:ext cx="30705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</a:t>
            </a:r>
            <a:endParaRPr sz="3600"/>
          </a:p>
        </p:txBody>
      </p:sp>
      <p:sp>
        <p:nvSpPr>
          <p:cNvPr id="885" name="Google Shape;885;p40"/>
          <p:cNvSpPr txBox="1"/>
          <p:nvPr>
            <p:ph idx="1" type="body"/>
          </p:nvPr>
        </p:nvSpPr>
        <p:spPr>
          <a:xfrm>
            <a:off x="3221275" y="2921175"/>
            <a:ext cx="2701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Filtering process</a:t>
            </a:r>
            <a:endParaRPr/>
          </a:p>
        </p:txBody>
      </p:sp>
      <p:sp>
        <p:nvSpPr>
          <p:cNvPr id="886" name="Google Shape;886;p40"/>
          <p:cNvSpPr txBox="1"/>
          <p:nvPr>
            <p:ph idx="4" type="title"/>
          </p:nvPr>
        </p:nvSpPr>
        <p:spPr>
          <a:xfrm>
            <a:off x="4041275" y="1361775"/>
            <a:ext cx="10614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87" name="Google Shape;887;p40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40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40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" name="Google Shape;890;p40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891" name="Google Shape;891;p40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0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0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0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9" name="Google Shape;899;p40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40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1" name="Google Shape;901;p40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902" name="Google Shape;902;p40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0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0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0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0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" name="Google Shape;911;p40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912" name="Google Shape;912;p40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0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41"/>
          <p:cNvSpPr/>
          <p:nvPr/>
        </p:nvSpPr>
        <p:spPr>
          <a:xfrm>
            <a:off x="2330025" y="1826238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41"/>
          <p:cNvSpPr/>
          <p:nvPr/>
        </p:nvSpPr>
        <p:spPr>
          <a:xfrm>
            <a:off x="6226488" y="1826238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41"/>
          <p:cNvSpPr/>
          <p:nvPr/>
        </p:nvSpPr>
        <p:spPr>
          <a:xfrm>
            <a:off x="4293250" y="1826238"/>
            <a:ext cx="559500" cy="559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41"/>
          <p:cNvSpPr/>
          <p:nvPr/>
        </p:nvSpPr>
        <p:spPr>
          <a:xfrm>
            <a:off x="2560700" y="2029941"/>
            <a:ext cx="152100" cy="152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41"/>
          <p:cNvSpPr/>
          <p:nvPr/>
        </p:nvSpPr>
        <p:spPr>
          <a:xfrm>
            <a:off x="4424850" y="1958825"/>
            <a:ext cx="294300" cy="294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41"/>
          <p:cNvSpPr/>
          <p:nvPr/>
        </p:nvSpPr>
        <p:spPr>
          <a:xfrm>
            <a:off x="6392243" y="1990975"/>
            <a:ext cx="230100" cy="230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4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</a:t>
            </a:r>
            <a:r>
              <a:rPr lang="en"/>
              <a:t> </a:t>
            </a:r>
            <a:r>
              <a:rPr lang="en">
                <a:solidFill>
                  <a:schemeClr val="lt1"/>
                </a:solidFill>
              </a:rPr>
              <a:t>evolution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6" name="Google Shape;926;p41"/>
          <p:cNvSpPr txBox="1"/>
          <p:nvPr/>
        </p:nvSpPr>
        <p:spPr>
          <a:xfrm>
            <a:off x="1514363" y="2882600"/>
            <a:ext cx="20511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Aggregation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27" name="Google Shape;927;p41"/>
          <p:cNvSpPr txBox="1"/>
          <p:nvPr/>
        </p:nvSpPr>
        <p:spPr>
          <a:xfrm>
            <a:off x="1664375" y="3156090"/>
            <a:ext cx="19011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-Find the commonplace of most famous fast-food restaurant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928" name="Google Shape;928;p41"/>
          <p:cNvSpPr txBox="1"/>
          <p:nvPr/>
        </p:nvSpPr>
        <p:spPr>
          <a:xfrm>
            <a:off x="3610042" y="2882600"/>
            <a:ext cx="19011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inner-joint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29" name="Google Shape;929;p41"/>
          <p:cNvSpPr txBox="1"/>
          <p:nvPr/>
        </p:nvSpPr>
        <p:spPr>
          <a:xfrm>
            <a:off x="3610035" y="3156090"/>
            <a:ext cx="19011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- Naics code for fast-food restaurant: 722513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930" name="Google Shape;930;p41"/>
          <p:cNvSpPr txBox="1"/>
          <p:nvPr/>
        </p:nvSpPr>
        <p:spPr>
          <a:xfrm>
            <a:off x="5574196" y="2882600"/>
            <a:ext cx="19011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Naics_code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31" name="Google Shape;931;p41"/>
          <p:cNvSpPr txBox="1"/>
          <p:nvPr/>
        </p:nvSpPr>
        <p:spPr>
          <a:xfrm>
            <a:off x="5555732" y="2938265"/>
            <a:ext cx="19011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rPr>
              <a:t>-Check: recorded number of brands in Boston v. number of brands in the dataset</a:t>
            </a:r>
            <a:endParaRPr>
              <a:solidFill>
                <a:schemeClr val="dk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cxnSp>
        <p:nvCxnSpPr>
          <p:cNvPr id="932" name="Google Shape;932;p41"/>
          <p:cNvCxnSpPr>
            <a:stCxn id="924" idx="2"/>
            <a:endCxn id="923" idx="6"/>
          </p:cNvCxnSpPr>
          <p:nvPr/>
        </p:nvCxnSpPr>
        <p:spPr>
          <a:xfrm rot="10800000">
            <a:off x="4719143" y="2106025"/>
            <a:ext cx="1673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3" name="Google Shape;933;p41"/>
          <p:cNvCxnSpPr>
            <a:stCxn id="923" idx="2"/>
            <a:endCxn id="922" idx="6"/>
          </p:cNvCxnSpPr>
          <p:nvPr/>
        </p:nvCxnSpPr>
        <p:spPr>
          <a:xfrm rot="10800000">
            <a:off x="2712750" y="2105975"/>
            <a:ext cx="1712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4" name="Google Shape;934;p41"/>
          <p:cNvCxnSpPr>
            <a:stCxn id="922" idx="2"/>
          </p:cNvCxnSpPr>
          <p:nvPr/>
        </p:nvCxnSpPr>
        <p:spPr>
          <a:xfrm rot="10800000">
            <a:off x="-6700" y="2105991"/>
            <a:ext cx="2567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35" name="Google Shape;935;p41"/>
          <p:cNvGrpSpPr/>
          <p:nvPr/>
        </p:nvGrpSpPr>
        <p:grpSpPr>
          <a:xfrm>
            <a:off x="6346925" y="1941975"/>
            <a:ext cx="355600" cy="328000"/>
            <a:chOff x="4163600" y="4224300"/>
            <a:chExt cx="355600" cy="328000"/>
          </a:xfrm>
        </p:grpSpPr>
        <p:sp>
          <p:nvSpPr>
            <p:cNvPr id="936" name="Google Shape;936;p41"/>
            <p:cNvSpPr/>
            <p:nvPr/>
          </p:nvSpPr>
          <p:spPr>
            <a:xfrm>
              <a:off x="4163600" y="4462850"/>
              <a:ext cx="355600" cy="89450"/>
            </a:xfrm>
            <a:custGeom>
              <a:rect b="b" l="l" r="r" t="t"/>
              <a:pathLst>
                <a:path extrusionOk="0" h="3578" w="14224">
                  <a:moveTo>
                    <a:pt x="504" y="0"/>
                  </a:moveTo>
                  <a:cubicBezTo>
                    <a:pt x="195" y="0"/>
                    <a:pt x="0" y="328"/>
                    <a:pt x="129" y="586"/>
                  </a:cubicBezTo>
                  <a:cubicBezTo>
                    <a:pt x="145" y="636"/>
                    <a:pt x="375" y="1058"/>
                    <a:pt x="1022" y="1514"/>
                  </a:cubicBezTo>
                  <a:cubicBezTo>
                    <a:pt x="1787" y="2064"/>
                    <a:pt x="2844" y="2439"/>
                    <a:pt x="4143" y="2649"/>
                  </a:cubicBezTo>
                  <a:lnTo>
                    <a:pt x="4292" y="3254"/>
                  </a:lnTo>
                  <a:cubicBezTo>
                    <a:pt x="4338" y="3449"/>
                    <a:pt x="4502" y="3578"/>
                    <a:pt x="4697" y="3578"/>
                  </a:cubicBezTo>
                  <a:lnTo>
                    <a:pt x="9523" y="3578"/>
                  </a:lnTo>
                  <a:cubicBezTo>
                    <a:pt x="9718" y="3578"/>
                    <a:pt x="9882" y="3449"/>
                    <a:pt x="9933" y="3254"/>
                  </a:cubicBezTo>
                  <a:lnTo>
                    <a:pt x="10077" y="2649"/>
                  </a:lnTo>
                  <a:cubicBezTo>
                    <a:pt x="11376" y="2439"/>
                    <a:pt x="12433" y="2064"/>
                    <a:pt x="13198" y="1514"/>
                  </a:cubicBezTo>
                  <a:cubicBezTo>
                    <a:pt x="13849" y="1058"/>
                    <a:pt x="14076" y="636"/>
                    <a:pt x="14091" y="586"/>
                  </a:cubicBezTo>
                  <a:cubicBezTo>
                    <a:pt x="14224" y="328"/>
                    <a:pt x="14029" y="0"/>
                    <a:pt x="13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4283850" y="4224300"/>
              <a:ext cx="115000" cy="218275"/>
            </a:xfrm>
            <a:custGeom>
              <a:rect b="b" l="l" r="r" t="t"/>
              <a:pathLst>
                <a:path extrusionOk="0" h="8731" w="4600">
                  <a:moveTo>
                    <a:pt x="2357" y="4553"/>
                  </a:moveTo>
                  <a:cubicBezTo>
                    <a:pt x="2587" y="4553"/>
                    <a:pt x="2763" y="4732"/>
                    <a:pt x="2763" y="4959"/>
                  </a:cubicBezTo>
                  <a:lnTo>
                    <a:pt x="2763" y="5513"/>
                  </a:lnTo>
                  <a:cubicBezTo>
                    <a:pt x="2616" y="5438"/>
                    <a:pt x="2458" y="5401"/>
                    <a:pt x="2300" y="5401"/>
                  </a:cubicBezTo>
                  <a:cubicBezTo>
                    <a:pt x="2142" y="5401"/>
                    <a:pt x="1984" y="5438"/>
                    <a:pt x="1838" y="5513"/>
                  </a:cubicBezTo>
                  <a:lnTo>
                    <a:pt x="1838" y="4959"/>
                  </a:lnTo>
                  <a:cubicBezTo>
                    <a:pt x="1838" y="4732"/>
                    <a:pt x="2017" y="4553"/>
                    <a:pt x="2244" y="4553"/>
                  </a:cubicBezTo>
                  <a:close/>
                  <a:moveTo>
                    <a:pt x="3235" y="6472"/>
                  </a:moveTo>
                  <a:cubicBezTo>
                    <a:pt x="3465" y="6472"/>
                    <a:pt x="3640" y="6667"/>
                    <a:pt x="3640" y="6894"/>
                  </a:cubicBezTo>
                  <a:cubicBezTo>
                    <a:pt x="3640" y="7120"/>
                    <a:pt x="3465" y="7299"/>
                    <a:pt x="3235" y="7299"/>
                  </a:cubicBezTo>
                  <a:cubicBezTo>
                    <a:pt x="3008" y="7299"/>
                    <a:pt x="2829" y="7120"/>
                    <a:pt x="2829" y="6894"/>
                  </a:cubicBezTo>
                  <a:cubicBezTo>
                    <a:pt x="2829" y="6667"/>
                    <a:pt x="3008" y="6472"/>
                    <a:pt x="3235" y="6472"/>
                  </a:cubicBezTo>
                  <a:close/>
                  <a:moveTo>
                    <a:pt x="1366" y="7412"/>
                  </a:moveTo>
                  <a:cubicBezTo>
                    <a:pt x="1592" y="7412"/>
                    <a:pt x="1772" y="7592"/>
                    <a:pt x="1772" y="7822"/>
                  </a:cubicBezTo>
                  <a:cubicBezTo>
                    <a:pt x="1772" y="8048"/>
                    <a:pt x="1592" y="8228"/>
                    <a:pt x="1366" y="8228"/>
                  </a:cubicBezTo>
                  <a:cubicBezTo>
                    <a:pt x="1140" y="8228"/>
                    <a:pt x="960" y="8048"/>
                    <a:pt x="960" y="7822"/>
                  </a:cubicBezTo>
                  <a:cubicBezTo>
                    <a:pt x="960" y="7592"/>
                    <a:pt x="1140" y="7412"/>
                    <a:pt x="1366" y="7412"/>
                  </a:cubicBezTo>
                  <a:close/>
                  <a:moveTo>
                    <a:pt x="2310" y="0"/>
                  </a:moveTo>
                  <a:cubicBezTo>
                    <a:pt x="2080" y="0"/>
                    <a:pt x="1885" y="180"/>
                    <a:pt x="1885" y="410"/>
                  </a:cubicBezTo>
                  <a:lnTo>
                    <a:pt x="1885" y="3788"/>
                  </a:lnTo>
                  <a:cubicBezTo>
                    <a:pt x="1382" y="3936"/>
                    <a:pt x="1007" y="4409"/>
                    <a:pt x="1007" y="4959"/>
                  </a:cubicBezTo>
                  <a:lnTo>
                    <a:pt x="1007" y="5852"/>
                  </a:lnTo>
                  <a:cubicBezTo>
                    <a:pt x="652" y="6047"/>
                    <a:pt x="422" y="6406"/>
                    <a:pt x="422" y="6827"/>
                  </a:cubicBezTo>
                  <a:cubicBezTo>
                    <a:pt x="0" y="7252"/>
                    <a:pt x="0" y="7951"/>
                    <a:pt x="422" y="8372"/>
                  </a:cubicBezTo>
                  <a:cubicBezTo>
                    <a:pt x="422" y="8485"/>
                    <a:pt x="441" y="8618"/>
                    <a:pt x="488" y="8731"/>
                  </a:cubicBezTo>
                  <a:lnTo>
                    <a:pt x="4112" y="8731"/>
                  </a:lnTo>
                  <a:cubicBezTo>
                    <a:pt x="4163" y="8618"/>
                    <a:pt x="4179" y="8485"/>
                    <a:pt x="4179" y="8372"/>
                  </a:cubicBezTo>
                  <a:cubicBezTo>
                    <a:pt x="4600" y="7951"/>
                    <a:pt x="4600" y="7252"/>
                    <a:pt x="4179" y="6827"/>
                  </a:cubicBezTo>
                  <a:cubicBezTo>
                    <a:pt x="4179" y="6406"/>
                    <a:pt x="3952" y="6047"/>
                    <a:pt x="3593" y="5852"/>
                  </a:cubicBezTo>
                  <a:lnTo>
                    <a:pt x="3593" y="4959"/>
                  </a:lnTo>
                  <a:cubicBezTo>
                    <a:pt x="3593" y="4409"/>
                    <a:pt x="3219" y="3936"/>
                    <a:pt x="2716" y="3788"/>
                  </a:cubicBezTo>
                  <a:lnTo>
                    <a:pt x="2716" y="410"/>
                  </a:lnTo>
                  <a:cubicBezTo>
                    <a:pt x="2716" y="180"/>
                    <a:pt x="2536" y="0"/>
                    <a:pt x="2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4406150" y="4364825"/>
              <a:ext cx="94325" cy="77750"/>
            </a:xfrm>
            <a:custGeom>
              <a:rect b="b" l="l" r="r" t="t"/>
              <a:pathLst>
                <a:path extrusionOk="0" h="3110" w="3773">
                  <a:moveTo>
                    <a:pt x="2181" y="1077"/>
                  </a:moveTo>
                  <a:cubicBezTo>
                    <a:pt x="2408" y="1077"/>
                    <a:pt x="2587" y="1257"/>
                    <a:pt x="2587" y="1483"/>
                  </a:cubicBezTo>
                  <a:cubicBezTo>
                    <a:pt x="2587" y="1713"/>
                    <a:pt x="2408" y="1889"/>
                    <a:pt x="2181" y="1889"/>
                  </a:cubicBezTo>
                  <a:cubicBezTo>
                    <a:pt x="1951" y="1889"/>
                    <a:pt x="1772" y="1713"/>
                    <a:pt x="1772" y="1483"/>
                  </a:cubicBezTo>
                  <a:cubicBezTo>
                    <a:pt x="1772" y="1257"/>
                    <a:pt x="1951" y="1077"/>
                    <a:pt x="2181" y="1077"/>
                  </a:cubicBezTo>
                  <a:close/>
                  <a:moveTo>
                    <a:pt x="1473" y="1"/>
                  </a:moveTo>
                  <a:cubicBezTo>
                    <a:pt x="1192" y="1"/>
                    <a:pt x="911" y="110"/>
                    <a:pt x="699" y="328"/>
                  </a:cubicBezTo>
                  <a:cubicBezTo>
                    <a:pt x="441" y="328"/>
                    <a:pt x="196" y="410"/>
                    <a:pt x="1" y="574"/>
                  </a:cubicBezTo>
                  <a:cubicBezTo>
                    <a:pt x="36" y="672"/>
                    <a:pt x="67" y="769"/>
                    <a:pt x="82" y="867"/>
                  </a:cubicBezTo>
                  <a:cubicBezTo>
                    <a:pt x="539" y="1518"/>
                    <a:pt x="554" y="2412"/>
                    <a:pt x="82" y="3079"/>
                  </a:cubicBezTo>
                  <a:cubicBezTo>
                    <a:pt x="82" y="3094"/>
                    <a:pt x="82" y="3094"/>
                    <a:pt x="67" y="3110"/>
                  </a:cubicBezTo>
                  <a:lnTo>
                    <a:pt x="3332" y="3110"/>
                  </a:lnTo>
                  <a:cubicBezTo>
                    <a:pt x="3332" y="3059"/>
                    <a:pt x="3352" y="3012"/>
                    <a:pt x="3352" y="2981"/>
                  </a:cubicBezTo>
                  <a:cubicBezTo>
                    <a:pt x="3773" y="2540"/>
                    <a:pt x="3773" y="1858"/>
                    <a:pt x="3352" y="1421"/>
                  </a:cubicBezTo>
                  <a:cubicBezTo>
                    <a:pt x="3352" y="816"/>
                    <a:pt x="2844" y="328"/>
                    <a:pt x="2244" y="328"/>
                  </a:cubicBezTo>
                  <a:cubicBezTo>
                    <a:pt x="2033" y="110"/>
                    <a:pt x="1753" y="1"/>
                    <a:pt x="1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4182225" y="4364825"/>
              <a:ext cx="94325" cy="77750"/>
            </a:xfrm>
            <a:custGeom>
              <a:rect b="b" l="l" r="r" t="t"/>
              <a:pathLst>
                <a:path extrusionOk="0" h="3110" w="3773">
                  <a:moveTo>
                    <a:pt x="1596" y="1077"/>
                  </a:moveTo>
                  <a:cubicBezTo>
                    <a:pt x="1822" y="1077"/>
                    <a:pt x="2002" y="1257"/>
                    <a:pt x="2002" y="1483"/>
                  </a:cubicBezTo>
                  <a:cubicBezTo>
                    <a:pt x="2002" y="1713"/>
                    <a:pt x="1822" y="1889"/>
                    <a:pt x="1596" y="1889"/>
                  </a:cubicBezTo>
                  <a:cubicBezTo>
                    <a:pt x="1366" y="1889"/>
                    <a:pt x="1190" y="1713"/>
                    <a:pt x="1190" y="1483"/>
                  </a:cubicBezTo>
                  <a:cubicBezTo>
                    <a:pt x="1190" y="1257"/>
                    <a:pt x="1366" y="1077"/>
                    <a:pt x="1596" y="1077"/>
                  </a:cubicBezTo>
                  <a:close/>
                  <a:moveTo>
                    <a:pt x="2304" y="1"/>
                  </a:moveTo>
                  <a:cubicBezTo>
                    <a:pt x="2021" y="1"/>
                    <a:pt x="1740" y="110"/>
                    <a:pt x="1530" y="328"/>
                  </a:cubicBezTo>
                  <a:cubicBezTo>
                    <a:pt x="929" y="328"/>
                    <a:pt x="441" y="816"/>
                    <a:pt x="441" y="1421"/>
                  </a:cubicBezTo>
                  <a:cubicBezTo>
                    <a:pt x="1" y="1858"/>
                    <a:pt x="1" y="2540"/>
                    <a:pt x="441" y="2981"/>
                  </a:cubicBezTo>
                  <a:lnTo>
                    <a:pt x="441" y="3110"/>
                  </a:lnTo>
                  <a:lnTo>
                    <a:pt x="3707" y="3110"/>
                  </a:lnTo>
                  <a:cubicBezTo>
                    <a:pt x="3707" y="3094"/>
                    <a:pt x="3691" y="3094"/>
                    <a:pt x="3691" y="3079"/>
                  </a:cubicBezTo>
                  <a:cubicBezTo>
                    <a:pt x="3238" y="2427"/>
                    <a:pt x="3219" y="1550"/>
                    <a:pt x="3691" y="867"/>
                  </a:cubicBezTo>
                  <a:cubicBezTo>
                    <a:pt x="3726" y="769"/>
                    <a:pt x="3742" y="672"/>
                    <a:pt x="3773" y="574"/>
                  </a:cubicBezTo>
                  <a:cubicBezTo>
                    <a:pt x="3578" y="410"/>
                    <a:pt x="3336" y="328"/>
                    <a:pt x="3090" y="328"/>
                  </a:cubicBezTo>
                  <a:cubicBezTo>
                    <a:pt x="2872" y="110"/>
                    <a:pt x="2587" y="1"/>
                    <a:pt x="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" name="Google Shape;940;p41"/>
          <p:cNvGrpSpPr/>
          <p:nvPr/>
        </p:nvGrpSpPr>
        <p:grpSpPr>
          <a:xfrm>
            <a:off x="2498963" y="1930413"/>
            <a:ext cx="275525" cy="351125"/>
            <a:chOff x="3696250" y="3543075"/>
            <a:chExt cx="275525" cy="351125"/>
          </a:xfrm>
        </p:grpSpPr>
        <p:sp>
          <p:nvSpPr>
            <p:cNvPr id="941" name="Google Shape;941;p41"/>
            <p:cNvSpPr/>
            <p:nvPr/>
          </p:nvSpPr>
          <p:spPr>
            <a:xfrm>
              <a:off x="3740125" y="3698125"/>
              <a:ext cx="187775" cy="196075"/>
            </a:xfrm>
            <a:custGeom>
              <a:rect b="b" l="l" r="r" t="t"/>
              <a:pathLst>
                <a:path extrusionOk="0" h="7843" w="7511">
                  <a:moveTo>
                    <a:pt x="3757" y="1"/>
                  </a:moveTo>
                  <a:cubicBezTo>
                    <a:pt x="1417" y="1"/>
                    <a:pt x="227" y="1038"/>
                    <a:pt x="180" y="1073"/>
                  </a:cubicBezTo>
                  <a:cubicBezTo>
                    <a:pt x="32" y="1202"/>
                    <a:pt x="1" y="1413"/>
                    <a:pt x="98" y="1577"/>
                  </a:cubicBezTo>
                  <a:lnTo>
                    <a:pt x="3399" y="7623"/>
                  </a:lnTo>
                  <a:cubicBezTo>
                    <a:pt x="3480" y="7770"/>
                    <a:pt x="3623" y="7843"/>
                    <a:pt x="3763" y="7843"/>
                  </a:cubicBezTo>
                  <a:cubicBezTo>
                    <a:pt x="3903" y="7843"/>
                    <a:pt x="4040" y="7770"/>
                    <a:pt x="4112" y="7623"/>
                  </a:cubicBezTo>
                  <a:lnTo>
                    <a:pt x="7428" y="1577"/>
                  </a:lnTo>
                  <a:cubicBezTo>
                    <a:pt x="7510" y="1413"/>
                    <a:pt x="7479" y="1202"/>
                    <a:pt x="7331" y="1073"/>
                  </a:cubicBezTo>
                  <a:cubicBezTo>
                    <a:pt x="7284" y="1038"/>
                    <a:pt x="6114" y="1"/>
                    <a:pt x="3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3697500" y="3543075"/>
              <a:ext cx="273500" cy="71300"/>
            </a:xfrm>
            <a:custGeom>
              <a:rect b="b" l="l" r="r" t="t"/>
              <a:pathLst>
                <a:path extrusionOk="0" h="2852" w="10940">
                  <a:moveTo>
                    <a:pt x="5469" y="1"/>
                  </a:moveTo>
                  <a:cubicBezTo>
                    <a:pt x="3998" y="1"/>
                    <a:pt x="2527" y="431"/>
                    <a:pt x="1284" y="1291"/>
                  </a:cubicBezTo>
                  <a:cubicBezTo>
                    <a:pt x="633" y="1747"/>
                    <a:pt x="196" y="2204"/>
                    <a:pt x="1" y="2446"/>
                  </a:cubicBezTo>
                  <a:cubicBezTo>
                    <a:pt x="910" y="2477"/>
                    <a:pt x="1737" y="2610"/>
                    <a:pt x="2470" y="2851"/>
                  </a:cubicBezTo>
                  <a:cubicBezTo>
                    <a:pt x="2632" y="2165"/>
                    <a:pt x="3242" y="1702"/>
                    <a:pt x="3917" y="1702"/>
                  </a:cubicBezTo>
                  <a:cubicBezTo>
                    <a:pt x="4056" y="1702"/>
                    <a:pt x="4198" y="1722"/>
                    <a:pt x="4339" y="1763"/>
                  </a:cubicBezTo>
                  <a:cubicBezTo>
                    <a:pt x="4639" y="1429"/>
                    <a:pt x="5050" y="1263"/>
                    <a:pt x="5461" y="1263"/>
                  </a:cubicBezTo>
                  <a:cubicBezTo>
                    <a:pt x="5871" y="1263"/>
                    <a:pt x="6282" y="1429"/>
                    <a:pt x="6582" y="1763"/>
                  </a:cubicBezTo>
                  <a:cubicBezTo>
                    <a:pt x="6724" y="1722"/>
                    <a:pt x="6866" y="1702"/>
                    <a:pt x="7005" y="1702"/>
                  </a:cubicBezTo>
                  <a:cubicBezTo>
                    <a:pt x="7682" y="1702"/>
                    <a:pt x="8292" y="2165"/>
                    <a:pt x="8466" y="2851"/>
                  </a:cubicBezTo>
                  <a:cubicBezTo>
                    <a:pt x="9200" y="2610"/>
                    <a:pt x="10011" y="2477"/>
                    <a:pt x="10940" y="2446"/>
                  </a:cubicBezTo>
                  <a:cubicBezTo>
                    <a:pt x="10729" y="2204"/>
                    <a:pt x="10304" y="1747"/>
                    <a:pt x="9656" y="1291"/>
                  </a:cubicBezTo>
                  <a:cubicBezTo>
                    <a:pt x="8412" y="431"/>
                    <a:pt x="6940" y="1"/>
                    <a:pt x="5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3778750" y="3595150"/>
              <a:ext cx="110925" cy="77750"/>
            </a:xfrm>
            <a:custGeom>
              <a:rect b="b" l="l" r="r" t="t"/>
              <a:pathLst>
                <a:path extrusionOk="0" h="3110" w="4437">
                  <a:moveTo>
                    <a:pt x="2218" y="1"/>
                  </a:moveTo>
                  <a:cubicBezTo>
                    <a:pt x="1978" y="1"/>
                    <a:pt x="1738" y="127"/>
                    <a:pt x="1608" y="378"/>
                  </a:cubicBezTo>
                  <a:cubicBezTo>
                    <a:pt x="1531" y="520"/>
                    <a:pt x="1390" y="597"/>
                    <a:pt x="1239" y="597"/>
                  </a:cubicBezTo>
                  <a:cubicBezTo>
                    <a:pt x="1167" y="597"/>
                    <a:pt x="1092" y="579"/>
                    <a:pt x="1023" y="542"/>
                  </a:cubicBezTo>
                  <a:cubicBezTo>
                    <a:pt x="915" y="475"/>
                    <a:pt x="797" y="445"/>
                    <a:pt x="681" y="445"/>
                  </a:cubicBezTo>
                  <a:cubicBezTo>
                    <a:pt x="345" y="445"/>
                    <a:pt x="24" y="702"/>
                    <a:pt x="1" y="1077"/>
                  </a:cubicBezTo>
                  <a:cubicBezTo>
                    <a:pt x="909" y="1517"/>
                    <a:pt x="1658" y="2185"/>
                    <a:pt x="2212" y="3109"/>
                  </a:cubicBezTo>
                  <a:cubicBezTo>
                    <a:pt x="2731" y="2247"/>
                    <a:pt x="3461" y="1549"/>
                    <a:pt x="4436" y="1077"/>
                  </a:cubicBezTo>
                  <a:cubicBezTo>
                    <a:pt x="4401" y="702"/>
                    <a:pt x="4086" y="445"/>
                    <a:pt x="3747" y="445"/>
                  </a:cubicBezTo>
                  <a:cubicBezTo>
                    <a:pt x="3630" y="445"/>
                    <a:pt x="3510" y="475"/>
                    <a:pt x="3398" y="542"/>
                  </a:cubicBezTo>
                  <a:cubicBezTo>
                    <a:pt x="3335" y="579"/>
                    <a:pt x="3263" y="597"/>
                    <a:pt x="3191" y="597"/>
                  </a:cubicBezTo>
                  <a:cubicBezTo>
                    <a:pt x="3042" y="597"/>
                    <a:pt x="2895" y="520"/>
                    <a:pt x="2829" y="378"/>
                  </a:cubicBezTo>
                  <a:cubicBezTo>
                    <a:pt x="2698" y="127"/>
                    <a:pt x="2458" y="1"/>
                    <a:pt x="2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3696250" y="3624975"/>
              <a:ext cx="117050" cy="78825"/>
            </a:xfrm>
            <a:custGeom>
              <a:rect b="b" l="l" r="r" t="t"/>
              <a:pathLst>
                <a:path extrusionOk="0" h="3153" w="4682">
                  <a:moveTo>
                    <a:pt x="0" y="1"/>
                  </a:moveTo>
                  <a:lnTo>
                    <a:pt x="1689" y="3153"/>
                  </a:lnTo>
                  <a:cubicBezTo>
                    <a:pt x="2161" y="2845"/>
                    <a:pt x="3152" y="2291"/>
                    <a:pt x="4682" y="2146"/>
                  </a:cubicBezTo>
                  <a:cubicBezTo>
                    <a:pt x="3640" y="586"/>
                    <a:pt x="1884" y="3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3854725" y="3624975"/>
              <a:ext cx="117050" cy="78825"/>
            </a:xfrm>
            <a:custGeom>
              <a:rect b="b" l="l" r="r" t="t"/>
              <a:pathLst>
                <a:path extrusionOk="0" h="3153" w="4682">
                  <a:moveTo>
                    <a:pt x="4682" y="1"/>
                  </a:moveTo>
                  <a:lnTo>
                    <a:pt x="4682" y="1"/>
                  </a:lnTo>
                  <a:cubicBezTo>
                    <a:pt x="2813" y="32"/>
                    <a:pt x="1058" y="586"/>
                    <a:pt x="0" y="2146"/>
                  </a:cubicBezTo>
                  <a:cubicBezTo>
                    <a:pt x="1530" y="2291"/>
                    <a:pt x="2536" y="2845"/>
                    <a:pt x="3008" y="3153"/>
                  </a:cubicBezTo>
                  <a:lnTo>
                    <a:pt x="4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41"/>
          <p:cNvGrpSpPr/>
          <p:nvPr/>
        </p:nvGrpSpPr>
        <p:grpSpPr>
          <a:xfrm>
            <a:off x="4411675" y="1930413"/>
            <a:ext cx="320600" cy="351125"/>
            <a:chOff x="3171250" y="4212600"/>
            <a:chExt cx="320600" cy="351125"/>
          </a:xfrm>
        </p:grpSpPr>
        <p:sp>
          <p:nvSpPr>
            <p:cNvPr id="947" name="Google Shape;947;p41"/>
            <p:cNvSpPr/>
            <p:nvPr/>
          </p:nvSpPr>
          <p:spPr>
            <a:xfrm>
              <a:off x="3232600" y="4212600"/>
              <a:ext cx="197500" cy="76775"/>
            </a:xfrm>
            <a:custGeom>
              <a:rect b="b" l="l" r="r" t="t"/>
              <a:pathLst>
                <a:path extrusionOk="0" h="3071" w="7900">
                  <a:moveTo>
                    <a:pt x="3948" y="0"/>
                  </a:moveTo>
                  <a:cubicBezTo>
                    <a:pt x="1771" y="0"/>
                    <a:pt x="0" y="698"/>
                    <a:pt x="0" y="1541"/>
                  </a:cubicBezTo>
                  <a:cubicBezTo>
                    <a:pt x="0" y="2388"/>
                    <a:pt x="1771" y="3070"/>
                    <a:pt x="3948" y="3070"/>
                  </a:cubicBezTo>
                  <a:cubicBezTo>
                    <a:pt x="6144" y="3070"/>
                    <a:pt x="7900" y="2388"/>
                    <a:pt x="7900" y="1541"/>
                  </a:cubicBezTo>
                  <a:cubicBezTo>
                    <a:pt x="7900" y="698"/>
                    <a:pt x="6144" y="0"/>
                    <a:pt x="3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3171250" y="4275975"/>
              <a:ext cx="320600" cy="287750"/>
            </a:xfrm>
            <a:custGeom>
              <a:rect b="b" l="l" r="r" t="t"/>
              <a:pathLst>
                <a:path extrusionOk="0" h="11510" w="12824">
                  <a:moveTo>
                    <a:pt x="10791" y="3266"/>
                  </a:moveTo>
                  <a:cubicBezTo>
                    <a:pt x="10924" y="3414"/>
                    <a:pt x="11083" y="3527"/>
                    <a:pt x="11263" y="3590"/>
                  </a:cubicBezTo>
                  <a:lnTo>
                    <a:pt x="11263" y="7706"/>
                  </a:lnTo>
                  <a:lnTo>
                    <a:pt x="10338" y="7706"/>
                  </a:lnTo>
                  <a:lnTo>
                    <a:pt x="10338" y="7378"/>
                  </a:lnTo>
                  <a:cubicBezTo>
                    <a:pt x="10467" y="7315"/>
                    <a:pt x="10549" y="7167"/>
                    <a:pt x="10549" y="7023"/>
                  </a:cubicBezTo>
                  <a:cubicBezTo>
                    <a:pt x="10549" y="6793"/>
                    <a:pt x="10370" y="6598"/>
                    <a:pt x="10143" y="6598"/>
                  </a:cubicBezTo>
                  <a:lnTo>
                    <a:pt x="9702" y="6598"/>
                  </a:lnTo>
                  <a:cubicBezTo>
                    <a:pt x="9476" y="6598"/>
                    <a:pt x="9297" y="6793"/>
                    <a:pt x="9297" y="7023"/>
                  </a:cubicBezTo>
                  <a:cubicBezTo>
                    <a:pt x="9297" y="7167"/>
                    <a:pt x="9379" y="7315"/>
                    <a:pt x="9507" y="7378"/>
                  </a:cubicBezTo>
                  <a:lnTo>
                    <a:pt x="9507" y="7706"/>
                  </a:lnTo>
                  <a:lnTo>
                    <a:pt x="8353" y="7706"/>
                  </a:lnTo>
                  <a:lnTo>
                    <a:pt x="8353" y="7378"/>
                  </a:lnTo>
                  <a:cubicBezTo>
                    <a:pt x="8485" y="7315"/>
                    <a:pt x="8583" y="7167"/>
                    <a:pt x="8583" y="7023"/>
                  </a:cubicBezTo>
                  <a:cubicBezTo>
                    <a:pt x="8583" y="6793"/>
                    <a:pt x="8388" y="6598"/>
                    <a:pt x="8158" y="6598"/>
                  </a:cubicBezTo>
                  <a:lnTo>
                    <a:pt x="7721" y="6598"/>
                  </a:lnTo>
                  <a:cubicBezTo>
                    <a:pt x="7494" y="6598"/>
                    <a:pt x="7315" y="6793"/>
                    <a:pt x="7315" y="7023"/>
                  </a:cubicBezTo>
                  <a:cubicBezTo>
                    <a:pt x="7315" y="7167"/>
                    <a:pt x="7412" y="7315"/>
                    <a:pt x="7541" y="7378"/>
                  </a:cubicBezTo>
                  <a:lnTo>
                    <a:pt x="7541" y="7706"/>
                  </a:lnTo>
                  <a:lnTo>
                    <a:pt x="5950" y="7706"/>
                  </a:lnTo>
                  <a:lnTo>
                    <a:pt x="5950" y="6843"/>
                  </a:lnTo>
                  <a:cubicBezTo>
                    <a:pt x="5950" y="6613"/>
                    <a:pt x="5755" y="6438"/>
                    <a:pt x="5524" y="6438"/>
                  </a:cubicBezTo>
                  <a:lnTo>
                    <a:pt x="3964" y="6438"/>
                  </a:lnTo>
                  <a:lnTo>
                    <a:pt x="3964" y="6192"/>
                  </a:lnTo>
                  <a:cubicBezTo>
                    <a:pt x="3964" y="5966"/>
                    <a:pt x="3788" y="5786"/>
                    <a:pt x="3558" y="5786"/>
                  </a:cubicBezTo>
                  <a:cubicBezTo>
                    <a:pt x="3332" y="5786"/>
                    <a:pt x="3152" y="5966"/>
                    <a:pt x="3152" y="6192"/>
                  </a:cubicBezTo>
                  <a:lnTo>
                    <a:pt x="3152" y="6438"/>
                  </a:lnTo>
                  <a:lnTo>
                    <a:pt x="2680" y="6438"/>
                  </a:lnTo>
                  <a:cubicBezTo>
                    <a:pt x="2454" y="6438"/>
                    <a:pt x="2275" y="6613"/>
                    <a:pt x="2275" y="6843"/>
                  </a:cubicBezTo>
                  <a:lnTo>
                    <a:pt x="2275" y="7706"/>
                  </a:lnTo>
                  <a:lnTo>
                    <a:pt x="1561" y="7706"/>
                  </a:lnTo>
                  <a:lnTo>
                    <a:pt x="1561" y="3590"/>
                  </a:lnTo>
                  <a:cubicBezTo>
                    <a:pt x="1740" y="3527"/>
                    <a:pt x="1900" y="3414"/>
                    <a:pt x="2013" y="3266"/>
                  </a:cubicBezTo>
                  <a:cubicBezTo>
                    <a:pt x="2249" y="3535"/>
                    <a:pt x="2575" y="3670"/>
                    <a:pt x="2898" y="3670"/>
                  </a:cubicBezTo>
                  <a:cubicBezTo>
                    <a:pt x="3222" y="3670"/>
                    <a:pt x="3543" y="3535"/>
                    <a:pt x="3769" y="3266"/>
                  </a:cubicBezTo>
                  <a:cubicBezTo>
                    <a:pt x="4005" y="3535"/>
                    <a:pt x="4331" y="3670"/>
                    <a:pt x="4654" y="3670"/>
                  </a:cubicBezTo>
                  <a:cubicBezTo>
                    <a:pt x="4977" y="3670"/>
                    <a:pt x="5298" y="3535"/>
                    <a:pt x="5524" y="3266"/>
                  </a:cubicBezTo>
                  <a:cubicBezTo>
                    <a:pt x="5760" y="3535"/>
                    <a:pt x="6086" y="3670"/>
                    <a:pt x="6409" y="3670"/>
                  </a:cubicBezTo>
                  <a:cubicBezTo>
                    <a:pt x="6733" y="3670"/>
                    <a:pt x="7054" y="3535"/>
                    <a:pt x="7280" y="3266"/>
                  </a:cubicBezTo>
                  <a:cubicBezTo>
                    <a:pt x="7516" y="3535"/>
                    <a:pt x="7842" y="3670"/>
                    <a:pt x="8165" y="3670"/>
                  </a:cubicBezTo>
                  <a:cubicBezTo>
                    <a:pt x="8488" y="3670"/>
                    <a:pt x="8809" y="3535"/>
                    <a:pt x="9035" y="3266"/>
                  </a:cubicBezTo>
                  <a:cubicBezTo>
                    <a:pt x="9271" y="3535"/>
                    <a:pt x="9597" y="3670"/>
                    <a:pt x="9920" y="3670"/>
                  </a:cubicBezTo>
                  <a:cubicBezTo>
                    <a:pt x="10244" y="3670"/>
                    <a:pt x="10565" y="3535"/>
                    <a:pt x="10791" y="3266"/>
                  </a:cubicBezTo>
                  <a:close/>
                  <a:moveTo>
                    <a:pt x="1690" y="9200"/>
                  </a:moveTo>
                  <a:cubicBezTo>
                    <a:pt x="1916" y="9200"/>
                    <a:pt x="2095" y="9379"/>
                    <a:pt x="2095" y="9605"/>
                  </a:cubicBezTo>
                  <a:cubicBezTo>
                    <a:pt x="2095" y="9832"/>
                    <a:pt x="1916" y="10011"/>
                    <a:pt x="1690" y="10011"/>
                  </a:cubicBezTo>
                  <a:cubicBezTo>
                    <a:pt x="1463" y="10011"/>
                    <a:pt x="1284" y="9832"/>
                    <a:pt x="1284" y="9605"/>
                  </a:cubicBezTo>
                  <a:cubicBezTo>
                    <a:pt x="1284" y="9379"/>
                    <a:pt x="1463" y="9200"/>
                    <a:pt x="1690" y="9200"/>
                  </a:cubicBezTo>
                  <a:close/>
                  <a:moveTo>
                    <a:pt x="11134" y="9200"/>
                  </a:moveTo>
                  <a:cubicBezTo>
                    <a:pt x="11360" y="9200"/>
                    <a:pt x="11540" y="9379"/>
                    <a:pt x="11540" y="9605"/>
                  </a:cubicBezTo>
                  <a:cubicBezTo>
                    <a:pt x="11540" y="9832"/>
                    <a:pt x="11360" y="10011"/>
                    <a:pt x="11134" y="10011"/>
                  </a:cubicBezTo>
                  <a:cubicBezTo>
                    <a:pt x="10908" y="10011"/>
                    <a:pt x="10713" y="9832"/>
                    <a:pt x="10713" y="9605"/>
                  </a:cubicBezTo>
                  <a:cubicBezTo>
                    <a:pt x="10713" y="9379"/>
                    <a:pt x="10908" y="9200"/>
                    <a:pt x="11134" y="9200"/>
                  </a:cubicBezTo>
                  <a:close/>
                  <a:moveTo>
                    <a:pt x="2013" y="1"/>
                  </a:moveTo>
                  <a:lnTo>
                    <a:pt x="160" y="730"/>
                  </a:lnTo>
                  <a:cubicBezTo>
                    <a:pt x="63" y="762"/>
                    <a:pt x="0" y="859"/>
                    <a:pt x="0" y="976"/>
                  </a:cubicBezTo>
                  <a:lnTo>
                    <a:pt x="0" y="2517"/>
                  </a:lnTo>
                  <a:cubicBezTo>
                    <a:pt x="0" y="3005"/>
                    <a:pt x="293" y="3430"/>
                    <a:pt x="730" y="3590"/>
                  </a:cubicBezTo>
                  <a:lnTo>
                    <a:pt x="730" y="7706"/>
                  </a:lnTo>
                  <a:lnTo>
                    <a:pt x="488" y="7706"/>
                  </a:lnTo>
                  <a:cubicBezTo>
                    <a:pt x="258" y="7706"/>
                    <a:pt x="82" y="7881"/>
                    <a:pt x="82" y="8111"/>
                  </a:cubicBezTo>
                  <a:lnTo>
                    <a:pt x="82" y="11100"/>
                  </a:lnTo>
                  <a:cubicBezTo>
                    <a:pt x="82" y="11330"/>
                    <a:pt x="258" y="11509"/>
                    <a:pt x="488" y="11509"/>
                  </a:cubicBezTo>
                  <a:lnTo>
                    <a:pt x="12336" y="11509"/>
                  </a:lnTo>
                  <a:cubicBezTo>
                    <a:pt x="12566" y="11509"/>
                    <a:pt x="12741" y="11330"/>
                    <a:pt x="12741" y="11100"/>
                  </a:cubicBezTo>
                  <a:lnTo>
                    <a:pt x="12741" y="8111"/>
                  </a:lnTo>
                  <a:cubicBezTo>
                    <a:pt x="12741" y="7881"/>
                    <a:pt x="12566" y="7706"/>
                    <a:pt x="12336" y="7706"/>
                  </a:cubicBezTo>
                  <a:lnTo>
                    <a:pt x="12094" y="7706"/>
                  </a:lnTo>
                  <a:lnTo>
                    <a:pt x="12094" y="3590"/>
                  </a:lnTo>
                  <a:cubicBezTo>
                    <a:pt x="12515" y="3430"/>
                    <a:pt x="12823" y="3005"/>
                    <a:pt x="12823" y="2517"/>
                  </a:cubicBezTo>
                  <a:lnTo>
                    <a:pt x="12823" y="976"/>
                  </a:lnTo>
                  <a:cubicBezTo>
                    <a:pt x="12823" y="859"/>
                    <a:pt x="12761" y="762"/>
                    <a:pt x="12644" y="730"/>
                  </a:cubicBezTo>
                  <a:lnTo>
                    <a:pt x="10791" y="1"/>
                  </a:lnTo>
                  <a:cubicBezTo>
                    <a:pt x="10036" y="910"/>
                    <a:pt x="8220" y="1364"/>
                    <a:pt x="6404" y="1364"/>
                  </a:cubicBezTo>
                  <a:cubicBezTo>
                    <a:pt x="4587" y="1364"/>
                    <a:pt x="2770" y="910"/>
                    <a:pt x="2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41"/>
          <p:cNvSpPr/>
          <p:nvPr/>
        </p:nvSpPr>
        <p:spPr>
          <a:xfrm flipH="1">
            <a:off x="8255500" y="90942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41"/>
          <p:cNvSpPr/>
          <p:nvPr/>
        </p:nvSpPr>
        <p:spPr>
          <a:xfrm flipH="1">
            <a:off x="794363" y="39313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41"/>
          <p:cNvSpPr/>
          <p:nvPr/>
        </p:nvSpPr>
        <p:spPr>
          <a:xfrm flipH="1">
            <a:off x="700375" y="729425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" name="Google Shape;952;p41"/>
          <p:cNvGrpSpPr/>
          <p:nvPr/>
        </p:nvGrpSpPr>
        <p:grpSpPr>
          <a:xfrm rot="1236582">
            <a:off x="7691382" y="720923"/>
            <a:ext cx="351125" cy="197125"/>
            <a:chOff x="5653350" y="2999150"/>
            <a:chExt cx="351125" cy="197125"/>
          </a:xfrm>
        </p:grpSpPr>
        <p:sp>
          <p:nvSpPr>
            <p:cNvPr id="953" name="Google Shape;953;p41"/>
            <p:cNvSpPr/>
            <p:nvPr/>
          </p:nvSpPr>
          <p:spPr>
            <a:xfrm>
              <a:off x="5761400" y="2999150"/>
              <a:ext cx="134900" cy="142600"/>
            </a:xfrm>
            <a:custGeom>
              <a:rect b="b" l="l" r="r" t="t"/>
              <a:pathLst>
                <a:path extrusionOk="0" h="5704" w="5396">
                  <a:moveTo>
                    <a:pt x="2700" y="0"/>
                  </a:moveTo>
                  <a:cubicBezTo>
                    <a:pt x="1269" y="0"/>
                    <a:pt x="406" y="827"/>
                    <a:pt x="325" y="925"/>
                  </a:cubicBezTo>
                  <a:cubicBezTo>
                    <a:pt x="67" y="1170"/>
                    <a:pt x="1" y="1545"/>
                    <a:pt x="129" y="1869"/>
                  </a:cubicBezTo>
                  <a:lnTo>
                    <a:pt x="1448" y="5153"/>
                  </a:lnTo>
                  <a:cubicBezTo>
                    <a:pt x="1577" y="5493"/>
                    <a:pt x="1904" y="5704"/>
                    <a:pt x="2259" y="5704"/>
                  </a:cubicBezTo>
                  <a:lnTo>
                    <a:pt x="3137" y="5704"/>
                  </a:lnTo>
                  <a:cubicBezTo>
                    <a:pt x="3496" y="5704"/>
                    <a:pt x="3820" y="5493"/>
                    <a:pt x="3953" y="5153"/>
                  </a:cubicBezTo>
                  <a:lnTo>
                    <a:pt x="5267" y="1869"/>
                  </a:lnTo>
                  <a:cubicBezTo>
                    <a:pt x="5396" y="1545"/>
                    <a:pt x="5318" y="1170"/>
                    <a:pt x="5072" y="925"/>
                  </a:cubicBezTo>
                  <a:cubicBezTo>
                    <a:pt x="4975" y="827"/>
                    <a:pt x="4113" y="0"/>
                    <a:pt x="2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5700450" y="3042625"/>
              <a:ext cx="80875" cy="110150"/>
            </a:xfrm>
            <a:custGeom>
              <a:rect b="b" l="l" r="r" t="t"/>
              <a:pathLst>
                <a:path extrusionOk="0" h="4406" w="3235">
                  <a:moveTo>
                    <a:pt x="1690" y="1"/>
                  </a:moveTo>
                  <a:cubicBezTo>
                    <a:pt x="847" y="438"/>
                    <a:pt x="375" y="894"/>
                    <a:pt x="344" y="941"/>
                  </a:cubicBezTo>
                  <a:cubicBezTo>
                    <a:pt x="67" y="1218"/>
                    <a:pt x="1" y="1643"/>
                    <a:pt x="196" y="1983"/>
                  </a:cubicBezTo>
                  <a:lnTo>
                    <a:pt x="1300" y="3965"/>
                  </a:lnTo>
                  <a:cubicBezTo>
                    <a:pt x="1448" y="4241"/>
                    <a:pt x="1756" y="4405"/>
                    <a:pt x="2064" y="4405"/>
                  </a:cubicBezTo>
                  <a:cubicBezTo>
                    <a:pt x="2197" y="4405"/>
                    <a:pt x="2326" y="4390"/>
                    <a:pt x="2454" y="4323"/>
                  </a:cubicBezTo>
                  <a:cubicBezTo>
                    <a:pt x="2618" y="4241"/>
                    <a:pt x="2895" y="4113"/>
                    <a:pt x="3235" y="3984"/>
                  </a:cubicBezTo>
                  <a:cubicBezTo>
                    <a:pt x="3188" y="3902"/>
                    <a:pt x="3153" y="3820"/>
                    <a:pt x="3121" y="3723"/>
                  </a:cubicBezTo>
                  <a:lnTo>
                    <a:pt x="1807" y="438"/>
                  </a:lnTo>
                  <a:cubicBezTo>
                    <a:pt x="1740" y="294"/>
                    <a:pt x="1709" y="145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5876400" y="3039800"/>
              <a:ext cx="80475" cy="112975"/>
            </a:xfrm>
            <a:custGeom>
              <a:rect b="b" l="l" r="r" t="t"/>
              <a:pathLst>
                <a:path extrusionOk="0" h="4519" w="3219">
                  <a:moveTo>
                    <a:pt x="1545" y="1"/>
                  </a:moveTo>
                  <a:cubicBezTo>
                    <a:pt x="1545" y="196"/>
                    <a:pt x="1498" y="371"/>
                    <a:pt x="1432" y="551"/>
                  </a:cubicBezTo>
                  <a:lnTo>
                    <a:pt x="113" y="3836"/>
                  </a:lnTo>
                  <a:cubicBezTo>
                    <a:pt x="82" y="3918"/>
                    <a:pt x="51" y="3980"/>
                    <a:pt x="0" y="4062"/>
                  </a:cubicBezTo>
                  <a:cubicBezTo>
                    <a:pt x="441" y="4210"/>
                    <a:pt x="831" y="4354"/>
                    <a:pt x="1026" y="4452"/>
                  </a:cubicBezTo>
                  <a:cubicBezTo>
                    <a:pt x="1139" y="4503"/>
                    <a:pt x="1268" y="4518"/>
                    <a:pt x="1381" y="4518"/>
                  </a:cubicBezTo>
                  <a:cubicBezTo>
                    <a:pt x="1498" y="4518"/>
                    <a:pt x="1611" y="4503"/>
                    <a:pt x="1724" y="4452"/>
                  </a:cubicBezTo>
                  <a:cubicBezTo>
                    <a:pt x="1935" y="4370"/>
                    <a:pt x="2115" y="4195"/>
                    <a:pt x="2197" y="3964"/>
                  </a:cubicBezTo>
                  <a:lnTo>
                    <a:pt x="3074" y="1772"/>
                  </a:lnTo>
                  <a:cubicBezTo>
                    <a:pt x="3219" y="1429"/>
                    <a:pt x="3121" y="1023"/>
                    <a:pt x="2828" y="781"/>
                  </a:cubicBezTo>
                  <a:cubicBezTo>
                    <a:pt x="2797" y="746"/>
                    <a:pt x="2356" y="371"/>
                    <a:pt x="1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5942225" y="3097050"/>
              <a:ext cx="62250" cy="99225"/>
            </a:xfrm>
            <a:custGeom>
              <a:rect b="b" l="l" r="r" t="t"/>
              <a:pathLst>
                <a:path extrusionOk="0" h="3969" w="2490">
                  <a:moveTo>
                    <a:pt x="1124" y="1"/>
                  </a:moveTo>
                  <a:lnTo>
                    <a:pt x="328" y="1983"/>
                  </a:lnTo>
                  <a:cubicBezTo>
                    <a:pt x="262" y="2178"/>
                    <a:pt x="149" y="2357"/>
                    <a:pt x="0" y="2521"/>
                  </a:cubicBezTo>
                  <a:cubicBezTo>
                    <a:pt x="1042" y="3399"/>
                    <a:pt x="929" y="3968"/>
                    <a:pt x="1577" y="3968"/>
                  </a:cubicBezTo>
                  <a:cubicBezTo>
                    <a:pt x="2017" y="3968"/>
                    <a:pt x="2489" y="3301"/>
                    <a:pt x="2489" y="2650"/>
                  </a:cubicBezTo>
                  <a:cubicBezTo>
                    <a:pt x="2489" y="1479"/>
                    <a:pt x="1967" y="683"/>
                    <a:pt x="1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5653350" y="3098325"/>
              <a:ext cx="65450" cy="97950"/>
            </a:xfrm>
            <a:custGeom>
              <a:rect b="b" l="l" r="r" t="t"/>
              <a:pathLst>
                <a:path extrusionOk="0" h="3918" w="2618">
                  <a:moveTo>
                    <a:pt x="1284" y="1"/>
                  </a:moveTo>
                  <a:cubicBezTo>
                    <a:pt x="488" y="683"/>
                    <a:pt x="0" y="1463"/>
                    <a:pt x="0" y="2599"/>
                  </a:cubicBezTo>
                  <a:cubicBezTo>
                    <a:pt x="0" y="3250"/>
                    <a:pt x="453" y="3917"/>
                    <a:pt x="894" y="3917"/>
                  </a:cubicBezTo>
                  <a:cubicBezTo>
                    <a:pt x="1576" y="3917"/>
                    <a:pt x="1428" y="3316"/>
                    <a:pt x="2618" y="2357"/>
                  </a:cubicBezTo>
                  <a:cubicBezTo>
                    <a:pt x="2552" y="2290"/>
                    <a:pt x="2501" y="2209"/>
                    <a:pt x="2454" y="2127"/>
                  </a:cubicBezTo>
                  <a:lnTo>
                    <a:pt x="1366" y="160"/>
                  </a:lnTo>
                  <a:cubicBezTo>
                    <a:pt x="1331" y="98"/>
                    <a:pt x="1299" y="47"/>
                    <a:pt x="1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" name="Google Shape;958;p41"/>
          <p:cNvGrpSpPr/>
          <p:nvPr/>
        </p:nvGrpSpPr>
        <p:grpSpPr>
          <a:xfrm rot="1090769">
            <a:off x="8194913" y="4310761"/>
            <a:ext cx="272705" cy="351131"/>
            <a:chOff x="4205050" y="3543250"/>
            <a:chExt cx="272700" cy="351125"/>
          </a:xfrm>
        </p:grpSpPr>
        <p:sp>
          <p:nvSpPr>
            <p:cNvPr id="959" name="Google Shape;959;p41"/>
            <p:cNvSpPr/>
            <p:nvPr/>
          </p:nvSpPr>
          <p:spPr>
            <a:xfrm>
              <a:off x="4205050" y="3543250"/>
              <a:ext cx="272700" cy="351125"/>
            </a:xfrm>
            <a:custGeom>
              <a:rect b="b" l="l" r="r" t="t"/>
              <a:pathLst>
                <a:path extrusionOk="0" h="14045" w="10908">
                  <a:moveTo>
                    <a:pt x="5899" y="2649"/>
                  </a:moveTo>
                  <a:cubicBezTo>
                    <a:pt x="6129" y="2649"/>
                    <a:pt x="6305" y="2844"/>
                    <a:pt x="6305" y="3075"/>
                  </a:cubicBezTo>
                  <a:lnTo>
                    <a:pt x="6305" y="3348"/>
                  </a:lnTo>
                  <a:cubicBezTo>
                    <a:pt x="7413" y="3527"/>
                    <a:pt x="8290" y="4405"/>
                    <a:pt x="8470" y="5513"/>
                  </a:cubicBezTo>
                  <a:lnTo>
                    <a:pt x="8532" y="5513"/>
                  </a:lnTo>
                  <a:cubicBezTo>
                    <a:pt x="8762" y="5513"/>
                    <a:pt x="8938" y="5688"/>
                    <a:pt x="8938" y="5919"/>
                  </a:cubicBezTo>
                  <a:cubicBezTo>
                    <a:pt x="8938" y="6145"/>
                    <a:pt x="8762" y="6324"/>
                    <a:pt x="8532" y="6324"/>
                  </a:cubicBezTo>
                  <a:lnTo>
                    <a:pt x="3266" y="6324"/>
                  </a:lnTo>
                  <a:cubicBezTo>
                    <a:pt x="3039" y="6324"/>
                    <a:pt x="2844" y="6145"/>
                    <a:pt x="2844" y="5919"/>
                  </a:cubicBezTo>
                  <a:cubicBezTo>
                    <a:pt x="2844" y="5688"/>
                    <a:pt x="3039" y="5513"/>
                    <a:pt x="3266" y="5513"/>
                  </a:cubicBezTo>
                  <a:lnTo>
                    <a:pt x="3316" y="5513"/>
                  </a:lnTo>
                  <a:cubicBezTo>
                    <a:pt x="3496" y="4405"/>
                    <a:pt x="4374" y="3527"/>
                    <a:pt x="5478" y="3348"/>
                  </a:cubicBezTo>
                  <a:lnTo>
                    <a:pt x="5478" y="3075"/>
                  </a:lnTo>
                  <a:cubicBezTo>
                    <a:pt x="5478" y="2844"/>
                    <a:pt x="5673" y="2649"/>
                    <a:pt x="5899" y="2649"/>
                  </a:cubicBezTo>
                  <a:close/>
                  <a:moveTo>
                    <a:pt x="5462" y="7479"/>
                  </a:moveTo>
                  <a:cubicBezTo>
                    <a:pt x="5688" y="7479"/>
                    <a:pt x="5868" y="7674"/>
                    <a:pt x="5868" y="7900"/>
                  </a:cubicBezTo>
                  <a:cubicBezTo>
                    <a:pt x="5868" y="8127"/>
                    <a:pt x="5688" y="8306"/>
                    <a:pt x="5462" y="8306"/>
                  </a:cubicBezTo>
                  <a:lnTo>
                    <a:pt x="3266" y="8306"/>
                  </a:lnTo>
                  <a:cubicBezTo>
                    <a:pt x="3039" y="8306"/>
                    <a:pt x="2844" y="8127"/>
                    <a:pt x="2844" y="7900"/>
                  </a:cubicBezTo>
                  <a:cubicBezTo>
                    <a:pt x="2844" y="7674"/>
                    <a:pt x="3039" y="7479"/>
                    <a:pt x="3266" y="7479"/>
                  </a:cubicBezTo>
                  <a:close/>
                  <a:moveTo>
                    <a:pt x="8532" y="7479"/>
                  </a:moveTo>
                  <a:cubicBezTo>
                    <a:pt x="8762" y="7479"/>
                    <a:pt x="8938" y="7674"/>
                    <a:pt x="8938" y="7900"/>
                  </a:cubicBezTo>
                  <a:cubicBezTo>
                    <a:pt x="8938" y="8127"/>
                    <a:pt x="8762" y="8306"/>
                    <a:pt x="8532" y="8306"/>
                  </a:cubicBezTo>
                  <a:lnTo>
                    <a:pt x="7654" y="8306"/>
                  </a:lnTo>
                  <a:cubicBezTo>
                    <a:pt x="7428" y="8306"/>
                    <a:pt x="7233" y="8127"/>
                    <a:pt x="7233" y="7900"/>
                  </a:cubicBezTo>
                  <a:cubicBezTo>
                    <a:pt x="7233" y="7674"/>
                    <a:pt x="7428" y="7479"/>
                    <a:pt x="7654" y="7479"/>
                  </a:cubicBezTo>
                  <a:close/>
                  <a:moveTo>
                    <a:pt x="5462" y="9024"/>
                  </a:moveTo>
                  <a:cubicBezTo>
                    <a:pt x="5688" y="9024"/>
                    <a:pt x="5868" y="9199"/>
                    <a:pt x="5868" y="9430"/>
                  </a:cubicBezTo>
                  <a:cubicBezTo>
                    <a:pt x="5868" y="9656"/>
                    <a:pt x="5688" y="9835"/>
                    <a:pt x="5462" y="9835"/>
                  </a:cubicBezTo>
                  <a:lnTo>
                    <a:pt x="3266" y="9835"/>
                  </a:lnTo>
                  <a:cubicBezTo>
                    <a:pt x="3039" y="9835"/>
                    <a:pt x="2844" y="9656"/>
                    <a:pt x="2844" y="9430"/>
                  </a:cubicBezTo>
                  <a:cubicBezTo>
                    <a:pt x="2844" y="9199"/>
                    <a:pt x="3039" y="9024"/>
                    <a:pt x="3266" y="9024"/>
                  </a:cubicBezTo>
                  <a:close/>
                  <a:moveTo>
                    <a:pt x="8532" y="9024"/>
                  </a:moveTo>
                  <a:cubicBezTo>
                    <a:pt x="8762" y="9024"/>
                    <a:pt x="8938" y="9199"/>
                    <a:pt x="8938" y="9430"/>
                  </a:cubicBezTo>
                  <a:cubicBezTo>
                    <a:pt x="8938" y="9656"/>
                    <a:pt x="8762" y="9835"/>
                    <a:pt x="8532" y="9835"/>
                  </a:cubicBezTo>
                  <a:lnTo>
                    <a:pt x="7654" y="9835"/>
                  </a:lnTo>
                  <a:cubicBezTo>
                    <a:pt x="7428" y="9835"/>
                    <a:pt x="7233" y="9656"/>
                    <a:pt x="7233" y="9430"/>
                  </a:cubicBezTo>
                  <a:cubicBezTo>
                    <a:pt x="7233" y="9199"/>
                    <a:pt x="7428" y="9024"/>
                    <a:pt x="7654" y="9024"/>
                  </a:cubicBezTo>
                  <a:close/>
                  <a:moveTo>
                    <a:pt x="5462" y="10549"/>
                  </a:moveTo>
                  <a:cubicBezTo>
                    <a:pt x="5688" y="10549"/>
                    <a:pt x="5868" y="10744"/>
                    <a:pt x="5868" y="10974"/>
                  </a:cubicBezTo>
                  <a:cubicBezTo>
                    <a:pt x="5868" y="11201"/>
                    <a:pt x="5688" y="11380"/>
                    <a:pt x="5462" y="11380"/>
                  </a:cubicBezTo>
                  <a:lnTo>
                    <a:pt x="3266" y="11380"/>
                  </a:lnTo>
                  <a:cubicBezTo>
                    <a:pt x="3039" y="11380"/>
                    <a:pt x="2844" y="11201"/>
                    <a:pt x="2844" y="10974"/>
                  </a:cubicBezTo>
                  <a:cubicBezTo>
                    <a:pt x="2844" y="10744"/>
                    <a:pt x="3039" y="10549"/>
                    <a:pt x="3266" y="10549"/>
                  </a:cubicBezTo>
                  <a:close/>
                  <a:moveTo>
                    <a:pt x="8532" y="10549"/>
                  </a:moveTo>
                  <a:cubicBezTo>
                    <a:pt x="8762" y="10549"/>
                    <a:pt x="8938" y="10744"/>
                    <a:pt x="8938" y="10974"/>
                  </a:cubicBezTo>
                  <a:cubicBezTo>
                    <a:pt x="8938" y="11201"/>
                    <a:pt x="8762" y="11380"/>
                    <a:pt x="8532" y="11380"/>
                  </a:cubicBezTo>
                  <a:lnTo>
                    <a:pt x="7654" y="11380"/>
                  </a:lnTo>
                  <a:cubicBezTo>
                    <a:pt x="7428" y="11380"/>
                    <a:pt x="7233" y="11201"/>
                    <a:pt x="7233" y="10974"/>
                  </a:cubicBezTo>
                  <a:cubicBezTo>
                    <a:pt x="7233" y="10744"/>
                    <a:pt x="7428" y="10549"/>
                    <a:pt x="7654" y="10549"/>
                  </a:cubicBezTo>
                  <a:close/>
                  <a:moveTo>
                    <a:pt x="1284" y="1"/>
                  </a:moveTo>
                  <a:cubicBezTo>
                    <a:pt x="1058" y="1"/>
                    <a:pt x="878" y="180"/>
                    <a:pt x="878" y="406"/>
                  </a:cubicBezTo>
                  <a:lnTo>
                    <a:pt x="878" y="1335"/>
                  </a:lnTo>
                  <a:lnTo>
                    <a:pt x="406" y="1335"/>
                  </a:lnTo>
                  <a:cubicBezTo>
                    <a:pt x="180" y="1335"/>
                    <a:pt x="0" y="1530"/>
                    <a:pt x="0" y="1756"/>
                  </a:cubicBezTo>
                  <a:cubicBezTo>
                    <a:pt x="0" y="1982"/>
                    <a:pt x="180" y="2162"/>
                    <a:pt x="406" y="2162"/>
                  </a:cubicBezTo>
                  <a:lnTo>
                    <a:pt x="878" y="2162"/>
                  </a:lnTo>
                  <a:lnTo>
                    <a:pt x="878" y="3090"/>
                  </a:lnTo>
                  <a:lnTo>
                    <a:pt x="406" y="3090"/>
                  </a:lnTo>
                  <a:cubicBezTo>
                    <a:pt x="180" y="3090"/>
                    <a:pt x="0" y="3285"/>
                    <a:pt x="0" y="3512"/>
                  </a:cubicBezTo>
                  <a:cubicBezTo>
                    <a:pt x="0" y="3738"/>
                    <a:pt x="180" y="3917"/>
                    <a:pt x="406" y="3917"/>
                  </a:cubicBezTo>
                  <a:lnTo>
                    <a:pt x="878" y="3917"/>
                  </a:lnTo>
                  <a:lnTo>
                    <a:pt x="878" y="4846"/>
                  </a:lnTo>
                  <a:lnTo>
                    <a:pt x="406" y="4846"/>
                  </a:lnTo>
                  <a:cubicBezTo>
                    <a:pt x="180" y="4846"/>
                    <a:pt x="0" y="5041"/>
                    <a:pt x="0" y="5267"/>
                  </a:cubicBezTo>
                  <a:cubicBezTo>
                    <a:pt x="0" y="5493"/>
                    <a:pt x="180" y="5673"/>
                    <a:pt x="406" y="5673"/>
                  </a:cubicBezTo>
                  <a:lnTo>
                    <a:pt x="878" y="5673"/>
                  </a:lnTo>
                  <a:lnTo>
                    <a:pt x="878" y="6601"/>
                  </a:lnTo>
                  <a:lnTo>
                    <a:pt x="406" y="6601"/>
                  </a:lnTo>
                  <a:cubicBezTo>
                    <a:pt x="180" y="6601"/>
                    <a:pt x="0" y="6796"/>
                    <a:pt x="0" y="7023"/>
                  </a:cubicBezTo>
                  <a:cubicBezTo>
                    <a:pt x="0" y="7249"/>
                    <a:pt x="180" y="7428"/>
                    <a:pt x="406" y="7428"/>
                  </a:cubicBezTo>
                  <a:lnTo>
                    <a:pt x="878" y="7428"/>
                  </a:lnTo>
                  <a:lnTo>
                    <a:pt x="878" y="8357"/>
                  </a:lnTo>
                  <a:lnTo>
                    <a:pt x="406" y="8357"/>
                  </a:lnTo>
                  <a:cubicBezTo>
                    <a:pt x="180" y="8357"/>
                    <a:pt x="0" y="8552"/>
                    <a:pt x="0" y="8778"/>
                  </a:cubicBezTo>
                  <a:cubicBezTo>
                    <a:pt x="0" y="9004"/>
                    <a:pt x="180" y="9184"/>
                    <a:pt x="406" y="9184"/>
                  </a:cubicBezTo>
                  <a:lnTo>
                    <a:pt x="878" y="9184"/>
                  </a:lnTo>
                  <a:lnTo>
                    <a:pt x="878" y="10112"/>
                  </a:lnTo>
                  <a:lnTo>
                    <a:pt x="406" y="10112"/>
                  </a:lnTo>
                  <a:cubicBezTo>
                    <a:pt x="180" y="10112"/>
                    <a:pt x="0" y="10307"/>
                    <a:pt x="0" y="10534"/>
                  </a:cubicBezTo>
                  <a:cubicBezTo>
                    <a:pt x="0" y="10760"/>
                    <a:pt x="180" y="10939"/>
                    <a:pt x="406" y="10939"/>
                  </a:cubicBezTo>
                  <a:lnTo>
                    <a:pt x="878" y="10939"/>
                  </a:lnTo>
                  <a:lnTo>
                    <a:pt x="878" y="11868"/>
                  </a:lnTo>
                  <a:lnTo>
                    <a:pt x="406" y="11868"/>
                  </a:lnTo>
                  <a:cubicBezTo>
                    <a:pt x="180" y="11868"/>
                    <a:pt x="0" y="12063"/>
                    <a:pt x="0" y="12289"/>
                  </a:cubicBezTo>
                  <a:cubicBezTo>
                    <a:pt x="0" y="12515"/>
                    <a:pt x="180" y="12695"/>
                    <a:pt x="406" y="12695"/>
                  </a:cubicBezTo>
                  <a:lnTo>
                    <a:pt x="878" y="12695"/>
                  </a:lnTo>
                  <a:lnTo>
                    <a:pt x="878" y="13623"/>
                  </a:lnTo>
                  <a:cubicBezTo>
                    <a:pt x="878" y="13850"/>
                    <a:pt x="1058" y="14045"/>
                    <a:pt x="1284" y="14045"/>
                  </a:cubicBezTo>
                  <a:lnTo>
                    <a:pt x="10498" y="14045"/>
                  </a:lnTo>
                  <a:cubicBezTo>
                    <a:pt x="10729" y="14045"/>
                    <a:pt x="10908" y="13850"/>
                    <a:pt x="10908" y="13623"/>
                  </a:cubicBezTo>
                  <a:lnTo>
                    <a:pt x="10908" y="406"/>
                  </a:lnTo>
                  <a:cubicBezTo>
                    <a:pt x="10908" y="180"/>
                    <a:pt x="10729" y="1"/>
                    <a:pt x="104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1"/>
            <p:cNvSpPr/>
            <p:nvPr/>
          </p:nvSpPr>
          <p:spPr>
            <a:xfrm>
              <a:off x="4309000" y="3646425"/>
              <a:ext cx="86650" cy="34650"/>
            </a:xfrm>
            <a:custGeom>
              <a:rect b="b" l="l" r="r" t="t"/>
              <a:pathLst>
                <a:path extrusionOk="0" h="1386" w="3466">
                  <a:moveTo>
                    <a:pt x="1741" y="1"/>
                  </a:moveTo>
                  <a:cubicBezTo>
                    <a:pt x="898" y="1"/>
                    <a:pt x="180" y="586"/>
                    <a:pt x="1" y="1386"/>
                  </a:cubicBezTo>
                  <a:lnTo>
                    <a:pt x="3465" y="1386"/>
                  </a:lnTo>
                  <a:cubicBezTo>
                    <a:pt x="3286" y="586"/>
                    <a:pt x="2572" y="1"/>
                    <a:pt x="17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5" name="Google Shape;965;p4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29" l="24918" r="875" t="0"/>
          <a:stretch/>
        </p:blipFill>
        <p:spPr>
          <a:xfrm>
            <a:off x="0" y="0"/>
            <a:ext cx="2873501" cy="5143501"/>
          </a:xfrm>
          <a:prstGeom prst="rect">
            <a:avLst/>
          </a:prstGeom>
        </p:spPr>
      </p:pic>
      <p:pic>
        <p:nvPicPr>
          <p:cNvPr id="966" name="Google Shape;966;p4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9331" r="0" t="0"/>
          <a:stretch/>
        </p:blipFill>
        <p:spPr>
          <a:xfrm>
            <a:off x="6537575" y="5"/>
            <a:ext cx="2606426" cy="5143501"/>
          </a:xfrm>
          <a:prstGeom prst="rect">
            <a:avLst/>
          </a:prstGeom>
        </p:spPr>
      </p:pic>
      <p:grpSp>
        <p:nvGrpSpPr>
          <p:cNvPr id="967" name="Google Shape;967;p42"/>
          <p:cNvGrpSpPr/>
          <p:nvPr/>
        </p:nvGrpSpPr>
        <p:grpSpPr>
          <a:xfrm>
            <a:off x="6134749" y="-21"/>
            <a:ext cx="2307529" cy="5115635"/>
            <a:chOff x="2125263" y="621675"/>
            <a:chExt cx="197625" cy="438125"/>
          </a:xfrm>
        </p:grpSpPr>
        <p:sp>
          <p:nvSpPr>
            <p:cNvPr id="968" name="Google Shape;968;p42"/>
            <p:cNvSpPr/>
            <p:nvPr/>
          </p:nvSpPr>
          <p:spPr>
            <a:xfrm>
              <a:off x="2125263" y="621675"/>
              <a:ext cx="197625" cy="438125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" name="Google Shape;973;p42"/>
          <p:cNvGrpSpPr/>
          <p:nvPr/>
        </p:nvGrpSpPr>
        <p:grpSpPr>
          <a:xfrm rot="10800000">
            <a:off x="1050760" y="-2096"/>
            <a:ext cx="2307520" cy="5143478"/>
            <a:chOff x="2123522" y="617818"/>
            <a:chExt cx="199364" cy="441982"/>
          </a:xfrm>
        </p:grpSpPr>
        <p:sp>
          <p:nvSpPr>
            <p:cNvPr id="974" name="Google Shape;974;p42"/>
            <p:cNvSpPr/>
            <p:nvPr/>
          </p:nvSpPr>
          <p:spPr>
            <a:xfrm>
              <a:off x="2123522" y="617818"/>
              <a:ext cx="199364" cy="441980"/>
            </a:xfrm>
            <a:custGeom>
              <a:rect b="b" l="l" r="r" t="t"/>
              <a:pathLst>
                <a:path extrusionOk="0" h="17525" w="7905">
                  <a:moveTo>
                    <a:pt x="3233" y="14784"/>
                  </a:moveTo>
                  <a:cubicBezTo>
                    <a:pt x="3235" y="14839"/>
                    <a:pt x="3237" y="14894"/>
                    <a:pt x="3239" y="14949"/>
                  </a:cubicBezTo>
                  <a:lnTo>
                    <a:pt x="3239" y="14949"/>
                  </a:lnTo>
                  <a:cubicBezTo>
                    <a:pt x="3237" y="14894"/>
                    <a:pt x="3235" y="14839"/>
                    <a:pt x="3233" y="14784"/>
                  </a:cubicBezTo>
                  <a:close/>
                  <a:moveTo>
                    <a:pt x="3239" y="14949"/>
                  </a:moveTo>
                  <a:lnTo>
                    <a:pt x="3239" y="14949"/>
                  </a:lnTo>
                  <a:cubicBezTo>
                    <a:pt x="3240" y="14952"/>
                    <a:pt x="3240" y="14954"/>
                    <a:pt x="3240" y="14956"/>
                  </a:cubicBezTo>
                  <a:cubicBezTo>
                    <a:pt x="3240" y="15078"/>
                    <a:pt x="3255" y="15199"/>
                    <a:pt x="3264" y="15316"/>
                  </a:cubicBezTo>
                  <a:cubicBezTo>
                    <a:pt x="3278" y="15437"/>
                    <a:pt x="3289" y="15560"/>
                    <a:pt x="3307" y="15681"/>
                  </a:cubicBezTo>
                  <a:cubicBezTo>
                    <a:pt x="3307" y="15685"/>
                    <a:pt x="3312" y="15689"/>
                    <a:pt x="3313" y="15693"/>
                  </a:cubicBezTo>
                  <a:lnTo>
                    <a:pt x="3313" y="15693"/>
                  </a:lnTo>
                  <a:cubicBezTo>
                    <a:pt x="3276" y="15443"/>
                    <a:pt x="3252" y="15195"/>
                    <a:pt x="3239" y="14949"/>
                  </a:cubicBezTo>
                  <a:close/>
                  <a:moveTo>
                    <a:pt x="3313" y="15693"/>
                  </a:moveTo>
                  <a:cubicBezTo>
                    <a:pt x="3313" y="15694"/>
                    <a:pt x="3313" y="15695"/>
                    <a:pt x="3313" y="15695"/>
                  </a:cubicBezTo>
                  <a:cubicBezTo>
                    <a:pt x="3313" y="15695"/>
                    <a:pt x="3313" y="15694"/>
                    <a:pt x="3313" y="15693"/>
                  </a:cubicBezTo>
                  <a:close/>
                  <a:moveTo>
                    <a:pt x="1" y="0"/>
                  </a:moveTo>
                  <a:lnTo>
                    <a:pt x="1" y="17524"/>
                  </a:lnTo>
                  <a:lnTo>
                    <a:pt x="3435" y="17524"/>
                  </a:lnTo>
                  <a:cubicBezTo>
                    <a:pt x="3327" y="17242"/>
                    <a:pt x="3235" y="16955"/>
                    <a:pt x="3162" y="16663"/>
                  </a:cubicBezTo>
                  <a:cubicBezTo>
                    <a:pt x="2880" y="15549"/>
                    <a:pt x="2831" y="14373"/>
                    <a:pt x="3026" y="13215"/>
                  </a:cubicBezTo>
                  <a:cubicBezTo>
                    <a:pt x="3226" y="12063"/>
                    <a:pt x="3663" y="10929"/>
                    <a:pt x="4324" y="9913"/>
                  </a:cubicBezTo>
                  <a:cubicBezTo>
                    <a:pt x="4573" y="9529"/>
                    <a:pt x="4908" y="9134"/>
                    <a:pt x="5029" y="9047"/>
                  </a:cubicBezTo>
                  <a:cubicBezTo>
                    <a:pt x="5043" y="9037"/>
                    <a:pt x="5055" y="9032"/>
                    <a:pt x="5063" y="9032"/>
                  </a:cubicBezTo>
                  <a:cubicBezTo>
                    <a:pt x="5087" y="9032"/>
                    <a:pt x="5078" y="9080"/>
                    <a:pt x="5015" y="9198"/>
                  </a:cubicBezTo>
                  <a:cubicBezTo>
                    <a:pt x="4977" y="9280"/>
                    <a:pt x="4912" y="9387"/>
                    <a:pt x="4820" y="9538"/>
                  </a:cubicBezTo>
                  <a:cubicBezTo>
                    <a:pt x="4777" y="9612"/>
                    <a:pt x="4723" y="9694"/>
                    <a:pt x="4665" y="9787"/>
                  </a:cubicBezTo>
                  <a:cubicBezTo>
                    <a:pt x="4607" y="9884"/>
                    <a:pt x="4544" y="9980"/>
                    <a:pt x="4465" y="10112"/>
                  </a:cubicBezTo>
                  <a:lnTo>
                    <a:pt x="4286" y="10424"/>
                  </a:lnTo>
                  <a:cubicBezTo>
                    <a:pt x="4232" y="10530"/>
                    <a:pt x="4178" y="10638"/>
                    <a:pt x="4120" y="10745"/>
                  </a:cubicBezTo>
                  <a:cubicBezTo>
                    <a:pt x="4095" y="10797"/>
                    <a:pt x="4066" y="10851"/>
                    <a:pt x="4043" y="10905"/>
                  </a:cubicBezTo>
                  <a:lnTo>
                    <a:pt x="3969" y="11071"/>
                  </a:lnTo>
                  <a:cubicBezTo>
                    <a:pt x="3920" y="11183"/>
                    <a:pt x="3868" y="11294"/>
                    <a:pt x="3828" y="11406"/>
                  </a:cubicBezTo>
                  <a:cubicBezTo>
                    <a:pt x="3648" y="11854"/>
                    <a:pt x="3512" y="12321"/>
                    <a:pt x="3410" y="12792"/>
                  </a:cubicBezTo>
                  <a:cubicBezTo>
                    <a:pt x="3307" y="13264"/>
                    <a:pt x="3255" y="13745"/>
                    <a:pt x="3235" y="14232"/>
                  </a:cubicBezTo>
                  <a:lnTo>
                    <a:pt x="3226" y="14591"/>
                  </a:lnTo>
                  <a:cubicBezTo>
                    <a:pt x="3228" y="14656"/>
                    <a:pt x="3231" y="14720"/>
                    <a:pt x="3233" y="14784"/>
                  </a:cubicBezTo>
                  <a:lnTo>
                    <a:pt x="3233" y="14784"/>
                  </a:lnTo>
                  <a:cubicBezTo>
                    <a:pt x="3221" y="14346"/>
                    <a:pt x="3247" y="13916"/>
                    <a:pt x="3307" y="13493"/>
                  </a:cubicBezTo>
                  <a:cubicBezTo>
                    <a:pt x="3406" y="12782"/>
                    <a:pt x="3595" y="12087"/>
                    <a:pt x="3877" y="11410"/>
                  </a:cubicBezTo>
                  <a:lnTo>
                    <a:pt x="3877" y="11410"/>
                  </a:lnTo>
                  <a:cubicBezTo>
                    <a:pt x="3794" y="11625"/>
                    <a:pt x="3711" y="11839"/>
                    <a:pt x="3648" y="12052"/>
                  </a:cubicBezTo>
                  <a:cubicBezTo>
                    <a:pt x="3605" y="12184"/>
                    <a:pt x="3565" y="12315"/>
                    <a:pt x="3532" y="12442"/>
                  </a:cubicBezTo>
                  <a:cubicBezTo>
                    <a:pt x="3663" y="12009"/>
                    <a:pt x="3833" y="11585"/>
                    <a:pt x="4028" y="11177"/>
                  </a:cubicBezTo>
                  <a:cubicBezTo>
                    <a:pt x="4135" y="10939"/>
                    <a:pt x="4270" y="10710"/>
                    <a:pt x="4398" y="10482"/>
                  </a:cubicBezTo>
                  <a:lnTo>
                    <a:pt x="4611" y="10146"/>
                  </a:lnTo>
                  <a:cubicBezTo>
                    <a:pt x="4650" y="10092"/>
                    <a:pt x="4685" y="10039"/>
                    <a:pt x="4719" y="9991"/>
                  </a:cubicBezTo>
                  <a:lnTo>
                    <a:pt x="4825" y="9835"/>
                  </a:lnTo>
                  <a:cubicBezTo>
                    <a:pt x="5394" y="9017"/>
                    <a:pt x="5992" y="8249"/>
                    <a:pt x="6436" y="7452"/>
                  </a:cubicBezTo>
                  <a:lnTo>
                    <a:pt x="6436" y="7452"/>
                  </a:lnTo>
                  <a:cubicBezTo>
                    <a:pt x="6149" y="8031"/>
                    <a:pt x="5769" y="8600"/>
                    <a:pt x="5375" y="9183"/>
                  </a:cubicBezTo>
                  <a:cubicBezTo>
                    <a:pt x="5175" y="9475"/>
                    <a:pt x="4977" y="9776"/>
                    <a:pt x="4782" y="10078"/>
                  </a:cubicBezTo>
                  <a:cubicBezTo>
                    <a:pt x="4679" y="10234"/>
                    <a:pt x="4582" y="10399"/>
                    <a:pt x="4485" y="10559"/>
                  </a:cubicBezTo>
                  <a:lnTo>
                    <a:pt x="4353" y="10813"/>
                  </a:lnTo>
                  <a:cubicBezTo>
                    <a:pt x="4310" y="10900"/>
                    <a:pt x="4261" y="10978"/>
                    <a:pt x="4223" y="11066"/>
                  </a:cubicBezTo>
                  <a:cubicBezTo>
                    <a:pt x="3897" y="11756"/>
                    <a:pt x="3663" y="12490"/>
                    <a:pt x="3532" y="13249"/>
                  </a:cubicBezTo>
                  <a:cubicBezTo>
                    <a:pt x="3410" y="14007"/>
                    <a:pt x="3390" y="14786"/>
                    <a:pt x="3483" y="15549"/>
                  </a:cubicBezTo>
                  <a:lnTo>
                    <a:pt x="3527" y="15836"/>
                  </a:lnTo>
                  <a:cubicBezTo>
                    <a:pt x="3536" y="15886"/>
                    <a:pt x="3541" y="15933"/>
                    <a:pt x="3551" y="15982"/>
                  </a:cubicBezTo>
                  <a:lnTo>
                    <a:pt x="3581" y="16124"/>
                  </a:lnTo>
                  <a:lnTo>
                    <a:pt x="3639" y="16406"/>
                  </a:lnTo>
                  <a:lnTo>
                    <a:pt x="3716" y="16687"/>
                  </a:lnTo>
                  <a:lnTo>
                    <a:pt x="3756" y="16829"/>
                  </a:lnTo>
                  <a:lnTo>
                    <a:pt x="3799" y="16965"/>
                  </a:lnTo>
                  <a:lnTo>
                    <a:pt x="3891" y="17242"/>
                  </a:lnTo>
                  <a:cubicBezTo>
                    <a:pt x="3926" y="17329"/>
                    <a:pt x="3965" y="17417"/>
                    <a:pt x="4003" y="17509"/>
                  </a:cubicBezTo>
                  <a:cubicBezTo>
                    <a:pt x="4003" y="17515"/>
                    <a:pt x="4003" y="17520"/>
                    <a:pt x="4008" y="17524"/>
                  </a:cubicBezTo>
                  <a:lnTo>
                    <a:pt x="4305" y="17524"/>
                  </a:lnTo>
                  <a:cubicBezTo>
                    <a:pt x="4198" y="17271"/>
                    <a:pt x="4106" y="17019"/>
                    <a:pt x="4023" y="16761"/>
                  </a:cubicBezTo>
                  <a:cubicBezTo>
                    <a:pt x="3902" y="16342"/>
                    <a:pt x="3814" y="15919"/>
                    <a:pt x="3760" y="15491"/>
                  </a:cubicBezTo>
                  <a:cubicBezTo>
                    <a:pt x="3716" y="15064"/>
                    <a:pt x="3702" y="14631"/>
                    <a:pt x="3726" y="14198"/>
                  </a:cubicBezTo>
                  <a:cubicBezTo>
                    <a:pt x="3760" y="13769"/>
                    <a:pt x="3814" y="13342"/>
                    <a:pt x="3916" y="12923"/>
                  </a:cubicBezTo>
                  <a:lnTo>
                    <a:pt x="3916" y="12923"/>
                  </a:lnTo>
                  <a:cubicBezTo>
                    <a:pt x="3886" y="13235"/>
                    <a:pt x="3848" y="13599"/>
                    <a:pt x="3853" y="13935"/>
                  </a:cubicBezTo>
                  <a:cubicBezTo>
                    <a:pt x="3857" y="14018"/>
                    <a:pt x="3857" y="14101"/>
                    <a:pt x="3857" y="14183"/>
                  </a:cubicBezTo>
                  <a:cubicBezTo>
                    <a:pt x="3857" y="14198"/>
                    <a:pt x="3857" y="14212"/>
                    <a:pt x="3862" y="14227"/>
                  </a:cubicBezTo>
                  <a:cubicBezTo>
                    <a:pt x="3872" y="13984"/>
                    <a:pt x="3897" y="13735"/>
                    <a:pt x="3935" y="13488"/>
                  </a:cubicBezTo>
                  <a:cubicBezTo>
                    <a:pt x="3945" y="13410"/>
                    <a:pt x="3955" y="13336"/>
                    <a:pt x="3965" y="13259"/>
                  </a:cubicBezTo>
                  <a:cubicBezTo>
                    <a:pt x="3979" y="13206"/>
                    <a:pt x="3989" y="13152"/>
                    <a:pt x="3998" y="13098"/>
                  </a:cubicBezTo>
                  <a:cubicBezTo>
                    <a:pt x="4003" y="13093"/>
                    <a:pt x="4003" y="13093"/>
                    <a:pt x="4003" y="13089"/>
                  </a:cubicBezTo>
                  <a:cubicBezTo>
                    <a:pt x="4003" y="13084"/>
                    <a:pt x="4003" y="13079"/>
                    <a:pt x="4008" y="13074"/>
                  </a:cubicBezTo>
                  <a:lnTo>
                    <a:pt x="4008" y="13074"/>
                  </a:lnTo>
                  <a:cubicBezTo>
                    <a:pt x="4008" y="13074"/>
                    <a:pt x="4005" y="13074"/>
                    <a:pt x="4004" y="13076"/>
                  </a:cubicBezTo>
                  <a:lnTo>
                    <a:pt x="4004" y="13076"/>
                  </a:lnTo>
                  <a:cubicBezTo>
                    <a:pt x="4199" y="12148"/>
                    <a:pt x="4569" y="11234"/>
                    <a:pt x="5127" y="10389"/>
                  </a:cubicBezTo>
                  <a:cubicBezTo>
                    <a:pt x="6528" y="8294"/>
                    <a:pt x="7904" y="6927"/>
                    <a:pt x="7666" y="4213"/>
                  </a:cubicBezTo>
                  <a:cubicBezTo>
                    <a:pt x="7545" y="2808"/>
                    <a:pt x="7175" y="1407"/>
                    <a:pt x="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2203213" y="974175"/>
              <a:ext cx="16925" cy="85625"/>
            </a:xfrm>
            <a:custGeom>
              <a:rect b="b" l="l" r="r" t="t"/>
              <a:pathLst>
                <a:path extrusionOk="0" h="3425" w="677">
                  <a:moveTo>
                    <a:pt x="59" y="1"/>
                  </a:moveTo>
                  <a:lnTo>
                    <a:pt x="59" y="1"/>
                  </a:lnTo>
                  <a:cubicBezTo>
                    <a:pt x="0" y="720"/>
                    <a:pt x="44" y="1386"/>
                    <a:pt x="160" y="2033"/>
                  </a:cubicBezTo>
                  <a:cubicBezTo>
                    <a:pt x="248" y="2500"/>
                    <a:pt x="380" y="2962"/>
                    <a:pt x="564" y="3424"/>
                  </a:cubicBezTo>
                  <a:lnTo>
                    <a:pt x="676" y="3424"/>
                  </a:lnTo>
                  <a:cubicBezTo>
                    <a:pt x="593" y="3229"/>
                    <a:pt x="530" y="3030"/>
                    <a:pt x="467" y="2836"/>
                  </a:cubicBezTo>
                  <a:cubicBezTo>
                    <a:pt x="433" y="2733"/>
                    <a:pt x="409" y="2627"/>
                    <a:pt x="380" y="2524"/>
                  </a:cubicBezTo>
                  <a:lnTo>
                    <a:pt x="335" y="2369"/>
                  </a:lnTo>
                  <a:cubicBezTo>
                    <a:pt x="326" y="2315"/>
                    <a:pt x="317" y="2262"/>
                    <a:pt x="302" y="2213"/>
                  </a:cubicBezTo>
                  <a:lnTo>
                    <a:pt x="238" y="1898"/>
                  </a:lnTo>
                  <a:lnTo>
                    <a:pt x="189" y="1581"/>
                  </a:lnTo>
                  <a:cubicBezTo>
                    <a:pt x="166" y="1528"/>
                    <a:pt x="142" y="1431"/>
                    <a:pt x="126" y="1303"/>
                  </a:cubicBezTo>
                  <a:cubicBezTo>
                    <a:pt x="117" y="1240"/>
                    <a:pt x="112" y="1173"/>
                    <a:pt x="102" y="1099"/>
                  </a:cubicBezTo>
                  <a:cubicBezTo>
                    <a:pt x="97" y="1065"/>
                    <a:pt x="93" y="1027"/>
                    <a:pt x="93" y="987"/>
                  </a:cubicBezTo>
                  <a:cubicBezTo>
                    <a:pt x="88" y="949"/>
                    <a:pt x="88" y="910"/>
                    <a:pt x="83" y="870"/>
                  </a:cubicBezTo>
                  <a:cubicBezTo>
                    <a:pt x="83" y="793"/>
                    <a:pt x="79" y="715"/>
                    <a:pt x="73" y="632"/>
                  </a:cubicBezTo>
                  <a:cubicBezTo>
                    <a:pt x="73" y="594"/>
                    <a:pt x="68" y="555"/>
                    <a:pt x="68" y="516"/>
                  </a:cubicBezTo>
                  <a:lnTo>
                    <a:pt x="68" y="399"/>
                  </a:lnTo>
                  <a:cubicBezTo>
                    <a:pt x="68" y="248"/>
                    <a:pt x="63" y="107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2206963" y="1025825"/>
              <a:ext cx="1150" cy="4800"/>
            </a:xfrm>
            <a:custGeom>
              <a:rect b="b" l="l" r="r" t="t"/>
              <a:pathLst>
                <a:path extrusionOk="0" h="192" w="46">
                  <a:moveTo>
                    <a:pt x="45" y="191"/>
                  </a:moveTo>
                  <a:cubicBezTo>
                    <a:pt x="30" y="128"/>
                    <a:pt x="16" y="65"/>
                    <a:pt x="1" y="1"/>
                  </a:cubicBezTo>
                  <a:cubicBezTo>
                    <a:pt x="16" y="65"/>
                    <a:pt x="30" y="128"/>
                    <a:pt x="45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2210013" y="1038125"/>
              <a:ext cx="1250" cy="4400"/>
            </a:xfrm>
            <a:custGeom>
              <a:rect b="b" l="l" r="r" t="t"/>
              <a:pathLst>
                <a:path extrusionOk="0" h="176" w="50">
                  <a:moveTo>
                    <a:pt x="0" y="0"/>
                  </a:moveTo>
                  <a:cubicBezTo>
                    <a:pt x="5" y="20"/>
                    <a:pt x="11" y="45"/>
                    <a:pt x="16" y="63"/>
                  </a:cubicBezTo>
                  <a:cubicBezTo>
                    <a:pt x="19" y="80"/>
                    <a:pt x="24" y="96"/>
                    <a:pt x="29" y="111"/>
                  </a:cubicBezTo>
                  <a:lnTo>
                    <a:pt x="29" y="111"/>
                  </a:lnTo>
                  <a:cubicBezTo>
                    <a:pt x="19" y="74"/>
                    <a:pt x="10" y="37"/>
                    <a:pt x="0" y="0"/>
                  </a:cubicBezTo>
                  <a:close/>
                  <a:moveTo>
                    <a:pt x="29" y="111"/>
                  </a:moveTo>
                  <a:cubicBezTo>
                    <a:pt x="36" y="132"/>
                    <a:pt x="42" y="154"/>
                    <a:pt x="49" y="175"/>
                  </a:cubicBezTo>
                  <a:cubicBezTo>
                    <a:pt x="44" y="153"/>
                    <a:pt x="37" y="132"/>
                    <a:pt x="29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2212463" y="1046525"/>
              <a:ext cx="4875" cy="13275"/>
            </a:xfrm>
            <a:custGeom>
              <a:rect b="b" l="l" r="r" t="t"/>
              <a:pathLst>
                <a:path extrusionOk="0" h="531" w="195">
                  <a:moveTo>
                    <a:pt x="0" y="0"/>
                  </a:moveTo>
                  <a:cubicBezTo>
                    <a:pt x="4" y="21"/>
                    <a:pt x="12" y="42"/>
                    <a:pt x="20" y="60"/>
                  </a:cubicBezTo>
                  <a:lnTo>
                    <a:pt x="20" y="60"/>
                  </a:lnTo>
                  <a:cubicBezTo>
                    <a:pt x="13" y="40"/>
                    <a:pt x="7" y="20"/>
                    <a:pt x="0" y="0"/>
                  </a:cubicBezTo>
                  <a:close/>
                  <a:moveTo>
                    <a:pt x="20" y="60"/>
                  </a:moveTo>
                  <a:cubicBezTo>
                    <a:pt x="42" y="125"/>
                    <a:pt x="64" y="191"/>
                    <a:pt x="87" y="256"/>
                  </a:cubicBezTo>
                  <a:lnTo>
                    <a:pt x="87" y="256"/>
                  </a:lnTo>
                  <a:cubicBezTo>
                    <a:pt x="66" y="193"/>
                    <a:pt x="46" y="131"/>
                    <a:pt x="24" y="68"/>
                  </a:cubicBezTo>
                  <a:cubicBezTo>
                    <a:pt x="22" y="65"/>
                    <a:pt x="21" y="62"/>
                    <a:pt x="20" y="60"/>
                  </a:cubicBezTo>
                  <a:close/>
                  <a:moveTo>
                    <a:pt x="87" y="256"/>
                  </a:moveTo>
                  <a:lnTo>
                    <a:pt x="87" y="256"/>
                  </a:lnTo>
                  <a:cubicBezTo>
                    <a:pt x="104" y="305"/>
                    <a:pt x="121" y="355"/>
                    <a:pt x="140" y="404"/>
                  </a:cubicBezTo>
                  <a:lnTo>
                    <a:pt x="150" y="426"/>
                  </a:lnTo>
                  <a:lnTo>
                    <a:pt x="150" y="426"/>
                  </a:lnTo>
                  <a:cubicBezTo>
                    <a:pt x="128" y="369"/>
                    <a:pt x="108" y="313"/>
                    <a:pt x="87" y="256"/>
                  </a:cubicBezTo>
                  <a:close/>
                  <a:moveTo>
                    <a:pt x="150" y="426"/>
                  </a:moveTo>
                  <a:cubicBezTo>
                    <a:pt x="163" y="461"/>
                    <a:pt x="176" y="496"/>
                    <a:pt x="189" y="530"/>
                  </a:cubicBezTo>
                  <a:lnTo>
                    <a:pt x="194" y="530"/>
                  </a:lnTo>
                  <a:lnTo>
                    <a:pt x="150" y="42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9" name="Google Shape;979;p42"/>
          <p:cNvSpPr/>
          <p:nvPr/>
        </p:nvSpPr>
        <p:spPr>
          <a:xfrm>
            <a:off x="4021175" y="1134575"/>
            <a:ext cx="1101600" cy="110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42"/>
          <p:cNvSpPr txBox="1"/>
          <p:nvPr>
            <p:ph type="title"/>
          </p:nvPr>
        </p:nvSpPr>
        <p:spPr>
          <a:xfrm>
            <a:off x="2873500" y="2372275"/>
            <a:ext cx="3500700" cy="56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Validity</a:t>
            </a:r>
            <a:endParaRPr/>
          </a:p>
        </p:txBody>
      </p:sp>
      <p:sp>
        <p:nvSpPr>
          <p:cNvPr id="981" name="Google Shape;981;p42"/>
          <p:cNvSpPr txBox="1"/>
          <p:nvPr>
            <p:ph idx="1" type="body"/>
          </p:nvPr>
        </p:nvSpPr>
        <p:spPr>
          <a:xfrm>
            <a:off x="3467250" y="2933274"/>
            <a:ext cx="2209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Overview of how do we check the validity of our dataset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82" name="Google Shape;982;p42"/>
          <p:cNvSpPr txBox="1"/>
          <p:nvPr>
            <p:ph idx="4" type="title"/>
          </p:nvPr>
        </p:nvSpPr>
        <p:spPr>
          <a:xfrm>
            <a:off x="3886200" y="1361825"/>
            <a:ext cx="1371600" cy="6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3" name="Google Shape;983;p42"/>
          <p:cNvSpPr/>
          <p:nvPr/>
        </p:nvSpPr>
        <p:spPr>
          <a:xfrm>
            <a:off x="6479775" y="4008375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42"/>
          <p:cNvSpPr/>
          <p:nvPr/>
        </p:nvSpPr>
        <p:spPr>
          <a:xfrm>
            <a:off x="1535575" y="3949800"/>
            <a:ext cx="180000" cy="180000"/>
          </a:xfrm>
          <a:prstGeom prst="diamond">
            <a:avLst/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42"/>
          <p:cNvSpPr/>
          <p:nvPr/>
        </p:nvSpPr>
        <p:spPr>
          <a:xfrm>
            <a:off x="7041700" y="203805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6" name="Google Shape;986;p42"/>
          <p:cNvGrpSpPr/>
          <p:nvPr/>
        </p:nvGrpSpPr>
        <p:grpSpPr>
          <a:xfrm rot="1366501">
            <a:off x="1939270" y="4427825"/>
            <a:ext cx="307864" cy="351113"/>
            <a:chOff x="3680075" y="4212600"/>
            <a:chExt cx="307875" cy="351125"/>
          </a:xfrm>
        </p:grpSpPr>
        <p:sp>
          <p:nvSpPr>
            <p:cNvPr id="987" name="Google Shape;987;p42"/>
            <p:cNvSpPr/>
            <p:nvPr/>
          </p:nvSpPr>
          <p:spPr>
            <a:xfrm>
              <a:off x="3784025" y="4457200"/>
              <a:ext cx="99975" cy="32100"/>
            </a:xfrm>
            <a:custGeom>
              <a:rect b="b" l="l" r="r" t="t"/>
              <a:pathLst>
                <a:path extrusionOk="0" h="1284" w="3999">
                  <a:moveTo>
                    <a:pt x="0" y="0"/>
                  </a:moveTo>
                  <a:lnTo>
                    <a:pt x="0" y="1284"/>
                  </a:lnTo>
                  <a:cubicBezTo>
                    <a:pt x="666" y="1094"/>
                    <a:pt x="1327" y="997"/>
                    <a:pt x="1996" y="997"/>
                  </a:cubicBezTo>
                  <a:cubicBezTo>
                    <a:pt x="2652" y="997"/>
                    <a:pt x="3315" y="1091"/>
                    <a:pt x="3999" y="1284"/>
                  </a:cubicBezTo>
                  <a:lnTo>
                    <a:pt x="3999" y="0"/>
                  </a:lnTo>
                  <a:cubicBezTo>
                    <a:pt x="3343" y="189"/>
                    <a:pt x="2682" y="287"/>
                    <a:pt x="2010" y="287"/>
                  </a:cubicBezTo>
                  <a:cubicBezTo>
                    <a:pt x="1352" y="287"/>
                    <a:pt x="684" y="19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3680075" y="4339600"/>
              <a:ext cx="307875" cy="224125"/>
            </a:xfrm>
            <a:custGeom>
              <a:rect b="b" l="l" r="r" t="t"/>
              <a:pathLst>
                <a:path extrusionOk="0" h="8965" w="12315">
                  <a:moveTo>
                    <a:pt x="8581" y="3727"/>
                  </a:moveTo>
                  <a:cubicBezTo>
                    <a:pt x="8799" y="3727"/>
                    <a:pt x="8988" y="3900"/>
                    <a:pt x="8988" y="4135"/>
                  </a:cubicBezTo>
                  <a:lnTo>
                    <a:pt x="8988" y="6557"/>
                  </a:lnTo>
                  <a:cubicBezTo>
                    <a:pt x="8988" y="6792"/>
                    <a:pt x="8799" y="6964"/>
                    <a:pt x="8581" y="6964"/>
                  </a:cubicBezTo>
                  <a:cubicBezTo>
                    <a:pt x="8528" y="6964"/>
                    <a:pt x="8473" y="6954"/>
                    <a:pt x="8418" y="6932"/>
                  </a:cubicBezTo>
                  <a:cubicBezTo>
                    <a:pt x="8418" y="6932"/>
                    <a:pt x="7392" y="6526"/>
                    <a:pt x="6159" y="6526"/>
                  </a:cubicBezTo>
                  <a:cubicBezTo>
                    <a:pt x="4938" y="6526"/>
                    <a:pt x="3916" y="6932"/>
                    <a:pt x="3897" y="6932"/>
                  </a:cubicBezTo>
                  <a:cubicBezTo>
                    <a:pt x="3846" y="6954"/>
                    <a:pt x="3793" y="6964"/>
                    <a:pt x="3742" y="6964"/>
                  </a:cubicBezTo>
                  <a:cubicBezTo>
                    <a:pt x="3530" y="6964"/>
                    <a:pt x="3331" y="6792"/>
                    <a:pt x="3331" y="6557"/>
                  </a:cubicBezTo>
                  <a:lnTo>
                    <a:pt x="3331" y="4135"/>
                  </a:lnTo>
                  <a:cubicBezTo>
                    <a:pt x="3331" y="3900"/>
                    <a:pt x="3530" y="3727"/>
                    <a:pt x="3742" y="3727"/>
                  </a:cubicBezTo>
                  <a:cubicBezTo>
                    <a:pt x="3793" y="3727"/>
                    <a:pt x="3846" y="3738"/>
                    <a:pt x="3897" y="3760"/>
                  </a:cubicBezTo>
                  <a:cubicBezTo>
                    <a:pt x="3916" y="3760"/>
                    <a:pt x="4938" y="4166"/>
                    <a:pt x="6159" y="4166"/>
                  </a:cubicBezTo>
                  <a:cubicBezTo>
                    <a:pt x="7392" y="4166"/>
                    <a:pt x="8418" y="3760"/>
                    <a:pt x="8418" y="3760"/>
                  </a:cubicBezTo>
                  <a:cubicBezTo>
                    <a:pt x="8473" y="3738"/>
                    <a:pt x="8528" y="3727"/>
                    <a:pt x="8581" y="3727"/>
                  </a:cubicBezTo>
                  <a:close/>
                  <a:moveTo>
                    <a:pt x="457" y="1"/>
                  </a:moveTo>
                  <a:cubicBezTo>
                    <a:pt x="200" y="1"/>
                    <a:pt x="0" y="228"/>
                    <a:pt x="46" y="495"/>
                  </a:cubicBezTo>
                  <a:lnTo>
                    <a:pt x="1591" y="8637"/>
                  </a:lnTo>
                  <a:cubicBezTo>
                    <a:pt x="1622" y="8832"/>
                    <a:pt x="1802" y="8964"/>
                    <a:pt x="1997" y="8964"/>
                  </a:cubicBezTo>
                  <a:lnTo>
                    <a:pt x="10334" y="8964"/>
                  </a:lnTo>
                  <a:cubicBezTo>
                    <a:pt x="10529" y="8964"/>
                    <a:pt x="10693" y="8832"/>
                    <a:pt x="10743" y="8637"/>
                  </a:cubicBezTo>
                  <a:lnTo>
                    <a:pt x="12269" y="495"/>
                  </a:lnTo>
                  <a:cubicBezTo>
                    <a:pt x="12315" y="228"/>
                    <a:pt x="12115" y="1"/>
                    <a:pt x="11869" y="1"/>
                  </a:cubicBezTo>
                  <a:cubicBezTo>
                    <a:pt x="11846" y="1"/>
                    <a:pt x="11821" y="3"/>
                    <a:pt x="11797" y="7"/>
                  </a:cubicBezTo>
                  <a:lnTo>
                    <a:pt x="9163" y="460"/>
                  </a:lnTo>
                  <a:cubicBezTo>
                    <a:pt x="9019" y="479"/>
                    <a:pt x="8890" y="592"/>
                    <a:pt x="8840" y="737"/>
                  </a:cubicBezTo>
                  <a:cubicBezTo>
                    <a:pt x="8824" y="819"/>
                    <a:pt x="8223" y="2640"/>
                    <a:pt x="6159" y="2640"/>
                  </a:cubicBezTo>
                  <a:cubicBezTo>
                    <a:pt x="4092" y="2640"/>
                    <a:pt x="3507" y="819"/>
                    <a:pt x="3491" y="737"/>
                  </a:cubicBezTo>
                  <a:cubicBezTo>
                    <a:pt x="3444" y="592"/>
                    <a:pt x="3312" y="479"/>
                    <a:pt x="3167" y="460"/>
                  </a:cubicBezTo>
                  <a:lnTo>
                    <a:pt x="534" y="7"/>
                  </a:lnTo>
                  <a:cubicBezTo>
                    <a:pt x="508" y="3"/>
                    <a:pt x="482" y="1"/>
                    <a:pt x="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3795025" y="4229950"/>
              <a:ext cx="28800" cy="154125"/>
            </a:xfrm>
            <a:custGeom>
              <a:rect b="b" l="l" r="r" t="t"/>
              <a:pathLst>
                <a:path extrusionOk="0" h="6165" w="1152">
                  <a:moveTo>
                    <a:pt x="417" y="1"/>
                  </a:moveTo>
                  <a:cubicBezTo>
                    <a:pt x="205" y="1"/>
                    <a:pt x="1" y="170"/>
                    <a:pt x="1" y="410"/>
                  </a:cubicBezTo>
                  <a:lnTo>
                    <a:pt x="1" y="5466"/>
                  </a:lnTo>
                  <a:cubicBezTo>
                    <a:pt x="309" y="5856"/>
                    <a:pt x="684" y="6082"/>
                    <a:pt x="1152" y="6164"/>
                  </a:cubicBezTo>
                  <a:lnTo>
                    <a:pt x="1152" y="621"/>
                  </a:lnTo>
                  <a:cubicBezTo>
                    <a:pt x="1152" y="492"/>
                    <a:pt x="1089" y="359"/>
                    <a:pt x="976" y="281"/>
                  </a:cubicBezTo>
                  <a:lnTo>
                    <a:pt x="633" y="67"/>
                  </a:lnTo>
                  <a:cubicBezTo>
                    <a:pt x="565" y="21"/>
                    <a:pt x="49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3844575" y="4212600"/>
              <a:ext cx="28900" cy="171475"/>
            </a:xfrm>
            <a:custGeom>
              <a:rect b="b" l="l" r="r" t="t"/>
              <a:pathLst>
                <a:path extrusionOk="0" h="6859" w="1156">
                  <a:moveTo>
                    <a:pt x="730" y="1"/>
                  </a:moveTo>
                  <a:cubicBezTo>
                    <a:pt x="648" y="1"/>
                    <a:pt x="564" y="25"/>
                    <a:pt x="488" y="78"/>
                  </a:cubicBezTo>
                  <a:lnTo>
                    <a:pt x="165" y="339"/>
                  </a:lnTo>
                  <a:cubicBezTo>
                    <a:pt x="48" y="406"/>
                    <a:pt x="1" y="535"/>
                    <a:pt x="1" y="663"/>
                  </a:cubicBezTo>
                  <a:lnTo>
                    <a:pt x="1" y="6858"/>
                  </a:lnTo>
                  <a:cubicBezTo>
                    <a:pt x="438" y="6776"/>
                    <a:pt x="828" y="6566"/>
                    <a:pt x="1156" y="6160"/>
                  </a:cubicBezTo>
                  <a:lnTo>
                    <a:pt x="1156" y="421"/>
                  </a:lnTo>
                  <a:cubicBezTo>
                    <a:pt x="1156" y="172"/>
                    <a:pt x="949" y="1"/>
                    <a:pt x="7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3893725" y="4235375"/>
              <a:ext cx="28900" cy="100325"/>
            </a:xfrm>
            <a:custGeom>
              <a:rect b="b" l="l" r="r" t="t"/>
              <a:pathLst>
                <a:path extrusionOk="0" h="4013" w="1156">
                  <a:moveTo>
                    <a:pt x="428" y="0"/>
                  </a:moveTo>
                  <a:cubicBezTo>
                    <a:pt x="394" y="0"/>
                    <a:pt x="359" y="5"/>
                    <a:pt x="325" y="14"/>
                  </a:cubicBezTo>
                  <a:cubicBezTo>
                    <a:pt x="130" y="45"/>
                    <a:pt x="1" y="224"/>
                    <a:pt x="1" y="404"/>
                  </a:cubicBezTo>
                  <a:lnTo>
                    <a:pt x="1" y="4012"/>
                  </a:lnTo>
                  <a:cubicBezTo>
                    <a:pt x="149" y="3915"/>
                    <a:pt x="309" y="3848"/>
                    <a:pt x="473" y="3817"/>
                  </a:cubicBezTo>
                  <a:lnTo>
                    <a:pt x="1156" y="3704"/>
                  </a:lnTo>
                  <a:lnTo>
                    <a:pt x="1156" y="1071"/>
                  </a:lnTo>
                  <a:cubicBezTo>
                    <a:pt x="1156" y="1005"/>
                    <a:pt x="1140" y="942"/>
                    <a:pt x="1105" y="876"/>
                  </a:cubicBezTo>
                  <a:lnTo>
                    <a:pt x="781" y="224"/>
                  </a:lnTo>
                  <a:cubicBezTo>
                    <a:pt x="715" y="79"/>
                    <a:pt x="575" y="0"/>
                    <a:pt x="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3943275" y="4268125"/>
              <a:ext cx="28900" cy="56150"/>
            </a:xfrm>
            <a:custGeom>
              <a:rect b="b" l="l" r="r" t="t"/>
              <a:pathLst>
                <a:path extrusionOk="0" h="2246" w="1156">
                  <a:moveTo>
                    <a:pt x="735" y="1"/>
                  </a:moveTo>
                  <a:cubicBezTo>
                    <a:pt x="658" y="1"/>
                    <a:pt x="579" y="22"/>
                    <a:pt x="508" y="69"/>
                  </a:cubicBezTo>
                  <a:lnTo>
                    <a:pt x="180" y="295"/>
                  </a:lnTo>
                  <a:cubicBezTo>
                    <a:pt x="67" y="362"/>
                    <a:pt x="1" y="490"/>
                    <a:pt x="1" y="639"/>
                  </a:cubicBezTo>
                  <a:lnTo>
                    <a:pt x="1" y="2246"/>
                  </a:lnTo>
                  <a:lnTo>
                    <a:pt x="1155" y="2051"/>
                  </a:lnTo>
                  <a:lnTo>
                    <a:pt x="1155" y="412"/>
                  </a:lnTo>
                  <a:cubicBezTo>
                    <a:pt x="1155" y="170"/>
                    <a:pt x="951" y="1"/>
                    <a:pt x="7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3745775" y="4240925"/>
              <a:ext cx="28525" cy="94775"/>
            </a:xfrm>
            <a:custGeom>
              <a:rect b="b" l="l" r="r" t="t"/>
              <a:pathLst>
                <a:path extrusionOk="0" h="3791" w="1141">
                  <a:moveTo>
                    <a:pt x="410" y="0"/>
                  </a:moveTo>
                  <a:cubicBezTo>
                    <a:pt x="196" y="0"/>
                    <a:pt x="1" y="169"/>
                    <a:pt x="1" y="408"/>
                  </a:cubicBezTo>
                  <a:lnTo>
                    <a:pt x="1" y="3482"/>
                  </a:lnTo>
                  <a:lnTo>
                    <a:pt x="668" y="3595"/>
                  </a:lnTo>
                  <a:cubicBezTo>
                    <a:pt x="847" y="3626"/>
                    <a:pt x="1011" y="3693"/>
                    <a:pt x="1140" y="3790"/>
                  </a:cubicBezTo>
                  <a:lnTo>
                    <a:pt x="1140" y="623"/>
                  </a:lnTo>
                  <a:cubicBezTo>
                    <a:pt x="1140" y="490"/>
                    <a:pt x="1074" y="361"/>
                    <a:pt x="961" y="279"/>
                  </a:cubicBezTo>
                  <a:lnTo>
                    <a:pt x="637" y="69"/>
                  </a:lnTo>
                  <a:cubicBezTo>
                    <a:pt x="564" y="22"/>
                    <a:pt x="486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3696250" y="4262875"/>
              <a:ext cx="28875" cy="61400"/>
            </a:xfrm>
            <a:custGeom>
              <a:rect b="b" l="l" r="r" t="t"/>
              <a:pathLst>
                <a:path extrusionOk="0" h="2456" w="1155">
                  <a:moveTo>
                    <a:pt x="739" y="0"/>
                  </a:moveTo>
                  <a:cubicBezTo>
                    <a:pt x="664" y="0"/>
                    <a:pt x="588" y="21"/>
                    <a:pt x="519" y="68"/>
                  </a:cubicBezTo>
                  <a:lnTo>
                    <a:pt x="180" y="279"/>
                  </a:lnTo>
                  <a:cubicBezTo>
                    <a:pt x="66" y="361"/>
                    <a:pt x="0" y="490"/>
                    <a:pt x="0" y="622"/>
                  </a:cubicBezTo>
                  <a:lnTo>
                    <a:pt x="0" y="2261"/>
                  </a:lnTo>
                  <a:lnTo>
                    <a:pt x="1155" y="2456"/>
                  </a:lnTo>
                  <a:lnTo>
                    <a:pt x="1155" y="408"/>
                  </a:lnTo>
                  <a:cubicBezTo>
                    <a:pt x="1155" y="169"/>
                    <a:pt x="951" y="0"/>
                    <a:pt x="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42"/>
          <p:cNvSpPr/>
          <p:nvPr/>
        </p:nvSpPr>
        <p:spPr>
          <a:xfrm>
            <a:off x="2033363" y="3343175"/>
            <a:ext cx="180000" cy="180000"/>
          </a:xfrm>
          <a:prstGeom prst="donut">
            <a:avLst>
              <a:gd fmla="val 14205" name="adj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42"/>
          <p:cNvSpPr/>
          <p:nvPr/>
        </p:nvSpPr>
        <p:spPr>
          <a:xfrm>
            <a:off x="7934850" y="1285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" name="Google Shape;997;p42"/>
          <p:cNvGrpSpPr/>
          <p:nvPr/>
        </p:nvGrpSpPr>
        <p:grpSpPr>
          <a:xfrm rot="1755230">
            <a:off x="7477741" y="381312"/>
            <a:ext cx="351140" cy="317388"/>
            <a:chOff x="3658500" y="2938975"/>
            <a:chExt cx="351125" cy="317375"/>
          </a:xfrm>
        </p:grpSpPr>
        <p:sp>
          <p:nvSpPr>
            <p:cNvPr id="998" name="Google Shape;998;p42"/>
            <p:cNvSpPr/>
            <p:nvPr/>
          </p:nvSpPr>
          <p:spPr>
            <a:xfrm>
              <a:off x="37080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5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5" y="2633"/>
                  </a:cubicBezTo>
                  <a:cubicBezTo>
                    <a:pt x="2048" y="2633"/>
                    <a:pt x="2633" y="2048"/>
                    <a:pt x="2633" y="1319"/>
                  </a:cubicBezTo>
                  <a:cubicBezTo>
                    <a:pt x="2633" y="585"/>
                    <a:pt x="2048" y="0"/>
                    <a:pt x="1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3901450" y="3190500"/>
              <a:ext cx="65850" cy="65850"/>
            </a:xfrm>
            <a:custGeom>
              <a:rect b="b" l="l" r="r" t="t"/>
              <a:pathLst>
                <a:path extrusionOk="0" h="2634" w="2634">
                  <a:moveTo>
                    <a:pt x="1319" y="0"/>
                  </a:moveTo>
                  <a:cubicBezTo>
                    <a:pt x="585" y="0"/>
                    <a:pt x="0" y="585"/>
                    <a:pt x="0" y="1319"/>
                  </a:cubicBezTo>
                  <a:cubicBezTo>
                    <a:pt x="0" y="2048"/>
                    <a:pt x="585" y="2633"/>
                    <a:pt x="1319" y="2633"/>
                  </a:cubicBezTo>
                  <a:cubicBezTo>
                    <a:pt x="2033" y="2633"/>
                    <a:pt x="2633" y="2048"/>
                    <a:pt x="2633" y="1319"/>
                  </a:cubicBezTo>
                  <a:cubicBezTo>
                    <a:pt x="2633" y="585"/>
                    <a:pt x="2033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3723850" y="2938975"/>
              <a:ext cx="112175" cy="44775"/>
            </a:xfrm>
            <a:custGeom>
              <a:rect b="b" l="l" r="r" t="t"/>
              <a:pathLst>
                <a:path extrusionOk="0" h="1791" w="4487">
                  <a:moveTo>
                    <a:pt x="277" y="0"/>
                  </a:moveTo>
                  <a:cubicBezTo>
                    <a:pt x="117" y="0"/>
                    <a:pt x="0" y="113"/>
                    <a:pt x="0" y="277"/>
                  </a:cubicBezTo>
                  <a:lnTo>
                    <a:pt x="0" y="1514"/>
                  </a:lnTo>
                  <a:cubicBezTo>
                    <a:pt x="0" y="1658"/>
                    <a:pt x="117" y="1791"/>
                    <a:pt x="277" y="1791"/>
                  </a:cubicBezTo>
                  <a:lnTo>
                    <a:pt x="4229" y="1791"/>
                  </a:lnTo>
                  <a:cubicBezTo>
                    <a:pt x="4373" y="1791"/>
                    <a:pt x="4486" y="1658"/>
                    <a:pt x="4486" y="1514"/>
                  </a:cubicBezTo>
                  <a:lnTo>
                    <a:pt x="4486" y="277"/>
                  </a:lnTo>
                  <a:cubicBezTo>
                    <a:pt x="4486" y="113"/>
                    <a:pt x="4373" y="0"/>
                    <a:pt x="4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3949825" y="3071500"/>
              <a:ext cx="54425" cy="54850"/>
            </a:xfrm>
            <a:custGeom>
              <a:rect b="b" l="l" r="r" t="t"/>
              <a:pathLst>
                <a:path extrusionOk="0" h="2194" w="2177">
                  <a:moveTo>
                    <a:pt x="0" y="1"/>
                  </a:moveTo>
                  <a:lnTo>
                    <a:pt x="0" y="2193"/>
                  </a:lnTo>
                  <a:lnTo>
                    <a:pt x="2177" y="2193"/>
                  </a:lnTo>
                  <a:lnTo>
                    <a:pt x="519" y="145"/>
                  </a:lnTo>
                  <a:cubicBezTo>
                    <a:pt x="441" y="48"/>
                    <a:pt x="324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3724325" y="3062525"/>
              <a:ext cx="111300" cy="30950"/>
            </a:xfrm>
            <a:custGeom>
              <a:rect b="b" l="l" r="r" t="t"/>
              <a:pathLst>
                <a:path extrusionOk="0" h="1238" w="4452">
                  <a:moveTo>
                    <a:pt x="1347" y="1"/>
                  </a:moveTo>
                  <a:cubicBezTo>
                    <a:pt x="1073" y="143"/>
                    <a:pt x="769" y="219"/>
                    <a:pt x="457" y="219"/>
                  </a:cubicBezTo>
                  <a:cubicBezTo>
                    <a:pt x="306" y="219"/>
                    <a:pt x="153" y="201"/>
                    <a:pt x="1" y="165"/>
                  </a:cubicBezTo>
                  <a:lnTo>
                    <a:pt x="1" y="1237"/>
                  </a:lnTo>
                  <a:lnTo>
                    <a:pt x="4452" y="1237"/>
                  </a:lnTo>
                  <a:lnTo>
                    <a:pt x="4452" y="165"/>
                  </a:lnTo>
                  <a:cubicBezTo>
                    <a:pt x="4310" y="196"/>
                    <a:pt x="4163" y="212"/>
                    <a:pt x="4014" y="212"/>
                  </a:cubicBezTo>
                  <a:cubicBezTo>
                    <a:pt x="3705" y="212"/>
                    <a:pt x="3389" y="143"/>
                    <a:pt x="3102" y="1"/>
                  </a:cubicBezTo>
                  <a:cubicBezTo>
                    <a:pt x="2829" y="145"/>
                    <a:pt x="2536" y="211"/>
                    <a:pt x="2224" y="211"/>
                  </a:cubicBezTo>
                  <a:cubicBezTo>
                    <a:pt x="1916" y="211"/>
                    <a:pt x="1624" y="145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3672250" y="3063700"/>
              <a:ext cx="208550" cy="68300"/>
            </a:xfrm>
            <a:custGeom>
              <a:rect b="b" l="l" r="r" t="t"/>
              <a:pathLst>
                <a:path extrusionOk="0" h="2732" w="8342">
                  <a:moveTo>
                    <a:pt x="0" y="1"/>
                  </a:moveTo>
                  <a:lnTo>
                    <a:pt x="0" y="2731"/>
                  </a:lnTo>
                  <a:cubicBezTo>
                    <a:pt x="51" y="2716"/>
                    <a:pt x="98" y="2716"/>
                    <a:pt x="133" y="2716"/>
                  </a:cubicBezTo>
                  <a:lnTo>
                    <a:pt x="8341" y="2716"/>
                  </a:lnTo>
                  <a:lnTo>
                    <a:pt x="8341" y="98"/>
                  </a:lnTo>
                  <a:cubicBezTo>
                    <a:pt x="8177" y="149"/>
                    <a:pt x="7998" y="164"/>
                    <a:pt x="7818" y="164"/>
                  </a:cubicBezTo>
                  <a:cubicBezTo>
                    <a:pt x="7658" y="164"/>
                    <a:pt x="7510" y="149"/>
                    <a:pt x="7350" y="118"/>
                  </a:cubicBezTo>
                  <a:lnTo>
                    <a:pt x="7350" y="1596"/>
                  </a:lnTo>
                  <a:cubicBezTo>
                    <a:pt x="7350" y="1822"/>
                    <a:pt x="7171" y="2002"/>
                    <a:pt x="6941" y="2002"/>
                  </a:cubicBezTo>
                  <a:lnTo>
                    <a:pt x="1674" y="2002"/>
                  </a:lnTo>
                  <a:cubicBezTo>
                    <a:pt x="1448" y="2002"/>
                    <a:pt x="1268" y="1822"/>
                    <a:pt x="1268" y="1596"/>
                  </a:cubicBezTo>
                  <a:lnTo>
                    <a:pt x="1268" y="118"/>
                  </a:lnTo>
                  <a:cubicBezTo>
                    <a:pt x="1116" y="153"/>
                    <a:pt x="961" y="171"/>
                    <a:pt x="806" y="171"/>
                  </a:cubicBezTo>
                  <a:cubicBezTo>
                    <a:pt x="533" y="171"/>
                    <a:pt x="259" y="11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3658500" y="3152350"/>
              <a:ext cx="222300" cy="71125"/>
            </a:xfrm>
            <a:custGeom>
              <a:rect b="b" l="l" r="r" t="t"/>
              <a:pathLst>
                <a:path extrusionOk="0" h="2845" w="8892">
                  <a:moveTo>
                    <a:pt x="422" y="1"/>
                  </a:moveTo>
                  <a:cubicBezTo>
                    <a:pt x="195" y="1"/>
                    <a:pt x="0" y="180"/>
                    <a:pt x="0" y="406"/>
                  </a:cubicBezTo>
                  <a:lnTo>
                    <a:pt x="0" y="2439"/>
                  </a:lnTo>
                  <a:cubicBezTo>
                    <a:pt x="0" y="2665"/>
                    <a:pt x="195" y="2845"/>
                    <a:pt x="422" y="2845"/>
                  </a:cubicBezTo>
                  <a:lnTo>
                    <a:pt x="1151" y="2845"/>
                  </a:lnTo>
                  <a:cubicBezTo>
                    <a:pt x="1151" y="1674"/>
                    <a:pt x="2111" y="715"/>
                    <a:pt x="3297" y="715"/>
                  </a:cubicBezTo>
                  <a:cubicBezTo>
                    <a:pt x="4467" y="715"/>
                    <a:pt x="5427" y="1674"/>
                    <a:pt x="5427" y="2845"/>
                  </a:cubicBezTo>
                  <a:lnTo>
                    <a:pt x="8891" y="2845"/>
                  </a:lnTo>
                  <a:lnTo>
                    <a:pt x="8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3663375" y="2965000"/>
              <a:ext cx="233225" cy="82175"/>
            </a:xfrm>
            <a:custGeom>
              <a:rect b="b" l="l" r="r" t="t"/>
              <a:pathLst>
                <a:path extrusionOk="0" h="3287" w="9329">
                  <a:moveTo>
                    <a:pt x="274" y="1"/>
                  </a:moveTo>
                  <a:cubicBezTo>
                    <a:pt x="129" y="1"/>
                    <a:pt x="0" y="129"/>
                    <a:pt x="0" y="278"/>
                  </a:cubicBezTo>
                  <a:lnTo>
                    <a:pt x="0" y="2115"/>
                  </a:lnTo>
                  <a:cubicBezTo>
                    <a:pt x="0" y="2747"/>
                    <a:pt x="504" y="3266"/>
                    <a:pt x="1120" y="3285"/>
                  </a:cubicBezTo>
                  <a:cubicBezTo>
                    <a:pt x="1137" y="3286"/>
                    <a:pt x="1153" y="3286"/>
                    <a:pt x="1169" y="3286"/>
                  </a:cubicBezTo>
                  <a:cubicBezTo>
                    <a:pt x="1523" y="3286"/>
                    <a:pt x="1828" y="3126"/>
                    <a:pt x="2029" y="2876"/>
                  </a:cubicBezTo>
                  <a:cubicBezTo>
                    <a:pt x="2244" y="3137"/>
                    <a:pt x="2552" y="3285"/>
                    <a:pt x="2907" y="3285"/>
                  </a:cubicBezTo>
                  <a:cubicBezTo>
                    <a:pt x="3266" y="3285"/>
                    <a:pt x="3574" y="3137"/>
                    <a:pt x="3785" y="2876"/>
                  </a:cubicBezTo>
                  <a:cubicBezTo>
                    <a:pt x="3999" y="3137"/>
                    <a:pt x="4307" y="3285"/>
                    <a:pt x="4662" y="3285"/>
                  </a:cubicBezTo>
                  <a:cubicBezTo>
                    <a:pt x="5021" y="3285"/>
                    <a:pt x="5329" y="3137"/>
                    <a:pt x="5540" y="2876"/>
                  </a:cubicBezTo>
                  <a:cubicBezTo>
                    <a:pt x="5755" y="3137"/>
                    <a:pt x="6063" y="3285"/>
                    <a:pt x="6418" y="3285"/>
                  </a:cubicBezTo>
                  <a:cubicBezTo>
                    <a:pt x="6777" y="3285"/>
                    <a:pt x="7085" y="3137"/>
                    <a:pt x="7296" y="2876"/>
                  </a:cubicBezTo>
                  <a:cubicBezTo>
                    <a:pt x="7501" y="3126"/>
                    <a:pt x="7806" y="3286"/>
                    <a:pt x="8159" y="3286"/>
                  </a:cubicBezTo>
                  <a:cubicBezTo>
                    <a:pt x="8176" y="3286"/>
                    <a:pt x="8192" y="3286"/>
                    <a:pt x="8208" y="3285"/>
                  </a:cubicBezTo>
                  <a:cubicBezTo>
                    <a:pt x="8825" y="3266"/>
                    <a:pt x="9328" y="2747"/>
                    <a:pt x="9328" y="2115"/>
                  </a:cubicBezTo>
                  <a:lnTo>
                    <a:pt x="9328" y="278"/>
                  </a:lnTo>
                  <a:cubicBezTo>
                    <a:pt x="9328" y="129"/>
                    <a:pt x="9199" y="1"/>
                    <a:pt x="9051" y="1"/>
                  </a:cubicBezTo>
                  <a:lnTo>
                    <a:pt x="7736" y="1"/>
                  </a:lnTo>
                  <a:lnTo>
                    <a:pt x="7736" y="683"/>
                  </a:lnTo>
                  <a:cubicBezTo>
                    <a:pt x="7736" y="1171"/>
                    <a:pt x="7346" y="1561"/>
                    <a:pt x="6859" y="1561"/>
                  </a:cubicBezTo>
                  <a:lnTo>
                    <a:pt x="2470" y="1561"/>
                  </a:lnTo>
                  <a:cubicBezTo>
                    <a:pt x="1982" y="1561"/>
                    <a:pt x="1592" y="1171"/>
                    <a:pt x="1592" y="683"/>
                  </a:cubicBezTo>
                  <a:lnTo>
                    <a:pt x="1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3901450" y="3071500"/>
              <a:ext cx="108175" cy="151975"/>
            </a:xfrm>
            <a:custGeom>
              <a:rect b="b" l="l" r="r" t="t"/>
              <a:pathLst>
                <a:path extrusionOk="0" h="6079" w="4327">
                  <a:moveTo>
                    <a:pt x="0" y="1"/>
                  </a:moveTo>
                  <a:lnTo>
                    <a:pt x="0" y="4405"/>
                  </a:lnTo>
                  <a:cubicBezTo>
                    <a:pt x="359" y="4112"/>
                    <a:pt x="815" y="3949"/>
                    <a:pt x="1319" y="3949"/>
                  </a:cubicBezTo>
                  <a:cubicBezTo>
                    <a:pt x="2489" y="3949"/>
                    <a:pt x="3449" y="4908"/>
                    <a:pt x="3449" y="6079"/>
                  </a:cubicBezTo>
                  <a:lnTo>
                    <a:pt x="3917" y="6079"/>
                  </a:lnTo>
                  <a:cubicBezTo>
                    <a:pt x="4147" y="6079"/>
                    <a:pt x="4326" y="5899"/>
                    <a:pt x="4326" y="5673"/>
                  </a:cubicBezTo>
                  <a:lnTo>
                    <a:pt x="4326" y="4549"/>
                  </a:lnTo>
                  <a:lnTo>
                    <a:pt x="3788" y="4549"/>
                  </a:lnTo>
                  <a:cubicBezTo>
                    <a:pt x="3562" y="4549"/>
                    <a:pt x="3367" y="4354"/>
                    <a:pt x="3367" y="4128"/>
                  </a:cubicBezTo>
                  <a:cubicBezTo>
                    <a:pt x="3367" y="3902"/>
                    <a:pt x="3562" y="3722"/>
                    <a:pt x="3788" y="3722"/>
                  </a:cubicBezTo>
                  <a:lnTo>
                    <a:pt x="4326" y="3722"/>
                  </a:lnTo>
                  <a:lnTo>
                    <a:pt x="4326" y="3005"/>
                  </a:lnTo>
                  <a:lnTo>
                    <a:pt x="1529" y="3005"/>
                  </a:lnTo>
                  <a:cubicBezTo>
                    <a:pt x="1303" y="3005"/>
                    <a:pt x="1124" y="2829"/>
                    <a:pt x="1124" y="2599"/>
                  </a:cubicBezTo>
                  <a:lnTo>
                    <a:pt x="1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42"/>
          <p:cNvGrpSpPr/>
          <p:nvPr/>
        </p:nvGrpSpPr>
        <p:grpSpPr>
          <a:xfrm rot="-1473039">
            <a:off x="2933613" y="300015"/>
            <a:ext cx="284127" cy="351127"/>
            <a:chOff x="3189475" y="3543250"/>
            <a:chExt cx="284125" cy="351125"/>
          </a:xfrm>
        </p:grpSpPr>
        <p:sp>
          <p:nvSpPr>
            <p:cNvPr id="1008" name="Google Shape;1008;p42"/>
            <p:cNvSpPr/>
            <p:nvPr/>
          </p:nvSpPr>
          <p:spPr>
            <a:xfrm>
              <a:off x="3260200" y="3850475"/>
              <a:ext cx="43900" cy="43900"/>
            </a:xfrm>
            <a:custGeom>
              <a:rect b="b" l="l" r="r" t="t"/>
              <a:pathLst>
                <a:path extrusionOk="0" h="1756" w="1756">
                  <a:moveTo>
                    <a:pt x="878" y="0"/>
                  </a:moveTo>
                  <a:cubicBezTo>
                    <a:pt x="390" y="0"/>
                    <a:pt x="0" y="390"/>
                    <a:pt x="0" y="878"/>
                  </a:cubicBezTo>
                  <a:cubicBezTo>
                    <a:pt x="0" y="1350"/>
                    <a:pt x="390" y="1756"/>
                    <a:pt x="878" y="1756"/>
                  </a:cubicBezTo>
                  <a:cubicBezTo>
                    <a:pt x="1366" y="1756"/>
                    <a:pt x="1756" y="1350"/>
                    <a:pt x="1756" y="878"/>
                  </a:cubicBezTo>
                  <a:cubicBezTo>
                    <a:pt x="1756" y="390"/>
                    <a:pt x="1366" y="0"/>
                    <a:pt x="8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3359000" y="3817600"/>
              <a:ext cx="76775" cy="76775"/>
            </a:xfrm>
            <a:custGeom>
              <a:rect b="b" l="l" r="r" t="t"/>
              <a:pathLst>
                <a:path extrusionOk="0" h="3071" w="3071">
                  <a:moveTo>
                    <a:pt x="1525" y="1120"/>
                  </a:moveTo>
                  <a:cubicBezTo>
                    <a:pt x="1756" y="1120"/>
                    <a:pt x="1951" y="1300"/>
                    <a:pt x="1951" y="1526"/>
                  </a:cubicBezTo>
                  <a:cubicBezTo>
                    <a:pt x="1951" y="1756"/>
                    <a:pt x="1756" y="1932"/>
                    <a:pt x="1525" y="1932"/>
                  </a:cubicBezTo>
                  <a:cubicBezTo>
                    <a:pt x="1299" y="1932"/>
                    <a:pt x="1120" y="1756"/>
                    <a:pt x="1120" y="1526"/>
                  </a:cubicBezTo>
                  <a:cubicBezTo>
                    <a:pt x="1120" y="1300"/>
                    <a:pt x="1299" y="1120"/>
                    <a:pt x="1525" y="1120"/>
                  </a:cubicBezTo>
                  <a:close/>
                  <a:moveTo>
                    <a:pt x="1525" y="0"/>
                  </a:moveTo>
                  <a:cubicBezTo>
                    <a:pt x="683" y="0"/>
                    <a:pt x="0" y="683"/>
                    <a:pt x="0" y="1526"/>
                  </a:cubicBezTo>
                  <a:cubicBezTo>
                    <a:pt x="0" y="2372"/>
                    <a:pt x="683" y="3071"/>
                    <a:pt x="1525" y="3071"/>
                  </a:cubicBezTo>
                  <a:cubicBezTo>
                    <a:pt x="2388" y="3071"/>
                    <a:pt x="3070" y="2372"/>
                    <a:pt x="3070" y="1526"/>
                  </a:cubicBezTo>
                  <a:cubicBezTo>
                    <a:pt x="3070" y="683"/>
                    <a:pt x="2388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3189475" y="3543250"/>
              <a:ext cx="284125" cy="307250"/>
            </a:xfrm>
            <a:custGeom>
              <a:rect b="b" l="l" r="r" t="t"/>
              <a:pathLst>
                <a:path extrusionOk="0" h="12290" w="11365">
                  <a:moveTo>
                    <a:pt x="6551" y="1"/>
                  </a:moveTo>
                  <a:cubicBezTo>
                    <a:pt x="6325" y="1"/>
                    <a:pt x="6145" y="180"/>
                    <a:pt x="6145" y="406"/>
                  </a:cubicBezTo>
                  <a:lnTo>
                    <a:pt x="6145" y="422"/>
                  </a:lnTo>
                  <a:cubicBezTo>
                    <a:pt x="3984" y="636"/>
                    <a:pt x="2279" y="2454"/>
                    <a:pt x="2279" y="4682"/>
                  </a:cubicBezTo>
                  <a:cubicBezTo>
                    <a:pt x="2279" y="5072"/>
                    <a:pt x="2603" y="5396"/>
                    <a:pt x="2993" y="5396"/>
                  </a:cubicBezTo>
                  <a:cubicBezTo>
                    <a:pt x="3383" y="5396"/>
                    <a:pt x="3707" y="5154"/>
                    <a:pt x="3707" y="5154"/>
                  </a:cubicBezTo>
                  <a:cubicBezTo>
                    <a:pt x="3707" y="5154"/>
                    <a:pt x="4035" y="5396"/>
                    <a:pt x="4425" y="5396"/>
                  </a:cubicBezTo>
                  <a:cubicBezTo>
                    <a:pt x="4815" y="5396"/>
                    <a:pt x="5139" y="5154"/>
                    <a:pt x="5139" y="5154"/>
                  </a:cubicBezTo>
                  <a:cubicBezTo>
                    <a:pt x="5139" y="5154"/>
                    <a:pt x="5447" y="5396"/>
                    <a:pt x="5853" y="5396"/>
                  </a:cubicBezTo>
                  <a:cubicBezTo>
                    <a:pt x="5950" y="5396"/>
                    <a:pt x="6048" y="5380"/>
                    <a:pt x="6145" y="5349"/>
                  </a:cubicBezTo>
                  <a:lnTo>
                    <a:pt x="6145" y="8146"/>
                  </a:lnTo>
                  <a:lnTo>
                    <a:pt x="5154" y="8146"/>
                  </a:lnTo>
                  <a:lnTo>
                    <a:pt x="5154" y="7900"/>
                  </a:lnTo>
                  <a:cubicBezTo>
                    <a:pt x="5154" y="7674"/>
                    <a:pt x="4975" y="7479"/>
                    <a:pt x="4749" y="7479"/>
                  </a:cubicBezTo>
                  <a:cubicBezTo>
                    <a:pt x="4522" y="7479"/>
                    <a:pt x="4343" y="7674"/>
                    <a:pt x="4343" y="7900"/>
                  </a:cubicBezTo>
                  <a:lnTo>
                    <a:pt x="4343" y="8146"/>
                  </a:lnTo>
                  <a:lnTo>
                    <a:pt x="3625" y="8146"/>
                  </a:lnTo>
                  <a:lnTo>
                    <a:pt x="3625" y="7900"/>
                  </a:lnTo>
                  <a:cubicBezTo>
                    <a:pt x="3625" y="7674"/>
                    <a:pt x="3430" y="7479"/>
                    <a:pt x="3219" y="7479"/>
                  </a:cubicBezTo>
                  <a:cubicBezTo>
                    <a:pt x="2993" y="7479"/>
                    <a:pt x="2798" y="7674"/>
                    <a:pt x="2798" y="7900"/>
                  </a:cubicBezTo>
                  <a:lnTo>
                    <a:pt x="2798" y="8146"/>
                  </a:lnTo>
                  <a:lnTo>
                    <a:pt x="2162" y="8146"/>
                  </a:lnTo>
                  <a:cubicBezTo>
                    <a:pt x="1936" y="8146"/>
                    <a:pt x="1756" y="8322"/>
                    <a:pt x="1756" y="8552"/>
                  </a:cubicBezTo>
                  <a:lnTo>
                    <a:pt x="1756" y="8794"/>
                  </a:lnTo>
                  <a:lnTo>
                    <a:pt x="407" y="8794"/>
                  </a:lnTo>
                  <a:cubicBezTo>
                    <a:pt x="180" y="8794"/>
                    <a:pt x="1" y="8989"/>
                    <a:pt x="1" y="9219"/>
                  </a:cubicBezTo>
                  <a:lnTo>
                    <a:pt x="1" y="9867"/>
                  </a:lnTo>
                  <a:cubicBezTo>
                    <a:pt x="1" y="10097"/>
                    <a:pt x="180" y="10272"/>
                    <a:pt x="407" y="10272"/>
                  </a:cubicBezTo>
                  <a:cubicBezTo>
                    <a:pt x="637" y="10272"/>
                    <a:pt x="832" y="10097"/>
                    <a:pt x="832" y="9867"/>
                  </a:cubicBezTo>
                  <a:lnTo>
                    <a:pt x="832" y="9625"/>
                  </a:lnTo>
                  <a:lnTo>
                    <a:pt x="1756" y="9625"/>
                  </a:lnTo>
                  <a:lnTo>
                    <a:pt x="1756" y="11868"/>
                  </a:lnTo>
                  <a:cubicBezTo>
                    <a:pt x="1756" y="12094"/>
                    <a:pt x="1936" y="12289"/>
                    <a:pt x="2162" y="12289"/>
                  </a:cubicBezTo>
                  <a:lnTo>
                    <a:pt x="2244" y="12289"/>
                  </a:lnTo>
                  <a:cubicBezTo>
                    <a:pt x="2552" y="11786"/>
                    <a:pt x="3091" y="11462"/>
                    <a:pt x="3707" y="11462"/>
                  </a:cubicBezTo>
                  <a:cubicBezTo>
                    <a:pt x="4327" y="11462"/>
                    <a:pt x="4862" y="11786"/>
                    <a:pt x="5154" y="12289"/>
                  </a:cubicBezTo>
                  <a:lnTo>
                    <a:pt x="5966" y="12289"/>
                  </a:lnTo>
                  <a:cubicBezTo>
                    <a:pt x="6083" y="11088"/>
                    <a:pt x="7089" y="10144"/>
                    <a:pt x="8306" y="10144"/>
                  </a:cubicBezTo>
                  <a:cubicBezTo>
                    <a:pt x="9543" y="10144"/>
                    <a:pt x="10550" y="11088"/>
                    <a:pt x="10667" y="12289"/>
                  </a:cubicBezTo>
                  <a:lnTo>
                    <a:pt x="10940" y="12289"/>
                  </a:lnTo>
                  <a:cubicBezTo>
                    <a:pt x="11170" y="12289"/>
                    <a:pt x="11365" y="12094"/>
                    <a:pt x="11365" y="11868"/>
                  </a:cubicBezTo>
                  <a:lnTo>
                    <a:pt x="11365" y="8552"/>
                  </a:lnTo>
                  <a:cubicBezTo>
                    <a:pt x="11365" y="8322"/>
                    <a:pt x="11170" y="8146"/>
                    <a:pt x="10940" y="8146"/>
                  </a:cubicBezTo>
                  <a:lnTo>
                    <a:pt x="10487" y="8146"/>
                  </a:lnTo>
                  <a:lnTo>
                    <a:pt x="10487" y="7023"/>
                  </a:lnTo>
                  <a:cubicBezTo>
                    <a:pt x="10487" y="6796"/>
                    <a:pt x="10292" y="6601"/>
                    <a:pt x="10062" y="6601"/>
                  </a:cubicBezTo>
                  <a:lnTo>
                    <a:pt x="8373" y="6601"/>
                  </a:lnTo>
                  <a:cubicBezTo>
                    <a:pt x="8146" y="6601"/>
                    <a:pt x="7951" y="6796"/>
                    <a:pt x="7951" y="7023"/>
                  </a:cubicBezTo>
                  <a:lnTo>
                    <a:pt x="7951" y="8146"/>
                  </a:lnTo>
                  <a:lnTo>
                    <a:pt x="6976" y="8146"/>
                  </a:lnTo>
                  <a:lnTo>
                    <a:pt x="6976" y="5349"/>
                  </a:lnTo>
                  <a:cubicBezTo>
                    <a:pt x="7058" y="5380"/>
                    <a:pt x="7171" y="5396"/>
                    <a:pt x="7269" y="5396"/>
                  </a:cubicBezTo>
                  <a:cubicBezTo>
                    <a:pt x="7659" y="5396"/>
                    <a:pt x="7983" y="5154"/>
                    <a:pt x="7983" y="5154"/>
                  </a:cubicBezTo>
                  <a:cubicBezTo>
                    <a:pt x="7983" y="5154"/>
                    <a:pt x="8306" y="5396"/>
                    <a:pt x="8696" y="5396"/>
                  </a:cubicBezTo>
                  <a:cubicBezTo>
                    <a:pt x="9087" y="5396"/>
                    <a:pt x="9414" y="5154"/>
                    <a:pt x="9414" y="5154"/>
                  </a:cubicBezTo>
                  <a:cubicBezTo>
                    <a:pt x="9414" y="5154"/>
                    <a:pt x="9722" y="5396"/>
                    <a:pt x="10128" y="5396"/>
                  </a:cubicBezTo>
                  <a:cubicBezTo>
                    <a:pt x="10518" y="5396"/>
                    <a:pt x="10826" y="5072"/>
                    <a:pt x="10826" y="4682"/>
                  </a:cubicBezTo>
                  <a:cubicBezTo>
                    <a:pt x="10826" y="2454"/>
                    <a:pt x="9137" y="636"/>
                    <a:pt x="6976" y="422"/>
                  </a:cubicBezTo>
                  <a:lnTo>
                    <a:pt x="6976" y="406"/>
                  </a:lnTo>
                  <a:cubicBezTo>
                    <a:pt x="6976" y="180"/>
                    <a:pt x="6781" y="1"/>
                    <a:pt x="6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43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6" name="Google Shape;10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913" y="1284995"/>
            <a:ext cx="7609623" cy="3553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750" y="202847"/>
            <a:ext cx="9144000" cy="952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44"/>
          <p:cNvSpPr/>
          <p:nvPr/>
        </p:nvSpPr>
        <p:spPr>
          <a:xfrm flipH="1">
            <a:off x="8154000" y="643800"/>
            <a:ext cx="270000" cy="270000"/>
          </a:xfrm>
          <a:prstGeom prst="mathMultiply">
            <a:avLst>
              <a:gd fmla="val 14296" name="adj1"/>
            </a:avLst>
          </a:prstGeom>
          <a:solidFill>
            <a:srgbClr val="FFFFFF">
              <a:alpha val="532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3" name="Google Shape;10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750" y="202847"/>
            <a:ext cx="9144000" cy="95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" name="Google Shape;102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175" y="811275"/>
            <a:ext cx="7532775" cy="19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Google Shape;102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125" y="2815550"/>
            <a:ext cx="3176700" cy="22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Google Shape;1026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60825" y="2815550"/>
            <a:ext cx="5101564" cy="22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st Food Restaurant Marketing Plan by Slidesgo">
  <a:themeElements>
    <a:clrScheme name="Simple Light">
      <a:dk1>
        <a:srgbClr val="FFFFFF"/>
      </a:dk1>
      <a:lt1>
        <a:srgbClr val="FFC300"/>
      </a:lt1>
      <a:dk2>
        <a:srgbClr val="212529"/>
      </a:dk2>
      <a:lt2>
        <a:srgbClr val="6666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